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1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781720" y="8414384"/>
            <a:ext cx="9506585" cy="1872614"/>
          </a:xfrm>
          <a:custGeom>
            <a:avLst/>
            <a:gdLst/>
            <a:ahLst/>
            <a:cxnLst/>
            <a:rect l="l" t="t" r="r" b="b"/>
            <a:pathLst>
              <a:path w="9506585" h="1872615">
                <a:moveTo>
                  <a:pt x="9506280" y="650036"/>
                </a:moveTo>
                <a:lnTo>
                  <a:pt x="9506267" y="0"/>
                </a:lnTo>
                <a:lnTo>
                  <a:pt x="8872626" y="0"/>
                </a:lnTo>
                <a:lnTo>
                  <a:pt x="9198140" y="650036"/>
                </a:lnTo>
                <a:lnTo>
                  <a:pt x="8238350" y="650036"/>
                </a:lnTo>
                <a:lnTo>
                  <a:pt x="8564537" y="1301432"/>
                </a:lnTo>
                <a:lnTo>
                  <a:pt x="0" y="1301432"/>
                </a:lnTo>
                <a:lnTo>
                  <a:pt x="0" y="1302626"/>
                </a:lnTo>
                <a:lnTo>
                  <a:pt x="963536" y="1872615"/>
                </a:lnTo>
                <a:lnTo>
                  <a:pt x="8850579" y="1872615"/>
                </a:lnTo>
                <a:lnTo>
                  <a:pt x="9450045" y="1872615"/>
                </a:lnTo>
                <a:lnTo>
                  <a:pt x="9506280" y="1872615"/>
                </a:lnTo>
                <a:lnTo>
                  <a:pt x="9506280" y="650036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1B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99881"/>
            <a:ext cx="6156580" cy="86867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781720" y="8414397"/>
            <a:ext cx="9506585" cy="1872614"/>
          </a:xfrm>
          <a:custGeom>
            <a:avLst/>
            <a:gdLst/>
            <a:ahLst/>
            <a:cxnLst/>
            <a:rect l="l" t="t" r="r" b="b"/>
            <a:pathLst>
              <a:path w="9506585" h="1872615">
                <a:moveTo>
                  <a:pt x="9506280" y="650036"/>
                </a:moveTo>
                <a:lnTo>
                  <a:pt x="9506267" y="0"/>
                </a:lnTo>
                <a:lnTo>
                  <a:pt x="8872626" y="0"/>
                </a:lnTo>
                <a:lnTo>
                  <a:pt x="9198140" y="650036"/>
                </a:lnTo>
                <a:lnTo>
                  <a:pt x="8238350" y="650036"/>
                </a:lnTo>
                <a:lnTo>
                  <a:pt x="8564537" y="1301432"/>
                </a:lnTo>
                <a:lnTo>
                  <a:pt x="0" y="1301432"/>
                </a:lnTo>
                <a:lnTo>
                  <a:pt x="0" y="1302613"/>
                </a:lnTo>
                <a:lnTo>
                  <a:pt x="963536" y="1872602"/>
                </a:lnTo>
                <a:lnTo>
                  <a:pt x="8850566" y="1872602"/>
                </a:lnTo>
                <a:lnTo>
                  <a:pt x="9506280" y="1872615"/>
                </a:lnTo>
                <a:lnTo>
                  <a:pt x="9506280" y="650036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3"/>
            <a:ext cx="11900535" cy="642620"/>
          </a:xfrm>
          <a:custGeom>
            <a:avLst/>
            <a:gdLst/>
            <a:ahLst/>
            <a:cxnLst/>
            <a:rect l="l" t="t" r="r" b="b"/>
            <a:pathLst>
              <a:path w="11900535" h="642620">
                <a:moveTo>
                  <a:pt x="11148242" y="642541"/>
                </a:moveTo>
                <a:lnTo>
                  <a:pt x="0" y="642541"/>
                </a:lnTo>
                <a:lnTo>
                  <a:pt x="0" y="0"/>
                </a:lnTo>
                <a:lnTo>
                  <a:pt x="11900034" y="0"/>
                </a:lnTo>
                <a:lnTo>
                  <a:pt x="11148242" y="64254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1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2056454"/>
            <a:ext cx="3890010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1571" y="2833441"/>
            <a:ext cx="7328534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8271014" y="0"/>
            <a:ext cx="17145" cy="10287000"/>
          </a:xfrm>
          <a:custGeom>
            <a:avLst/>
            <a:gdLst/>
            <a:ahLst/>
            <a:cxnLst/>
            <a:rect l="l" t="t" r="r" b="b"/>
            <a:pathLst>
              <a:path w="17144" h="10287000">
                <a:moveTo>
                  <a:pt x="0" y="10286999"/>
                </a:moveTo>
                <a:lnTo>
                  <a:pt x="16983" y="10286999"/>
                </a:lnTo>
                <a:lnTo>
                  <a:pt x="1698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D1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14992350" cy="10287000"/>
          </a:xfrm>
          <a:custGeom>
            <a:avLst/>
            <a:gdLst/>
            <a:ahLst/>
            <a:cxnLst/>
            <a:rect l="l" t="t" r="r" b="b"/>
            <a:pathLst>
              <a:path w="14992350" h="10287000">
                <a:moveTo>
                  <a:pt x="0" y="10286999"/>
                </a:moveTo>
                <a:lnTo>
                  <a:pt x="14992033" y="10286999"/>
                </a:lnTo>
                <a:lnTo>
                  <a:pt x="1499203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D1B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8271490" cy="10287000"/>
            <a:chOff x="0" y="0"/>
            <a:chExt cx="18271490" cy="10287000"/>
          </a:xfrm>
        </p:grpSpPr>
        <p:sp>
          <p:nvSpPr>
            <p:cNvPr id="5" name="object 5" descr=""/>
            <p:cNvSpPr/>
            <p:nvPr/>
          </p:nvSpPr>
          <p:spPr>
            <a:xfrm>
              <a:off x="14992033" y="0"/>
              <a:ext cx="3279140" cy="10271125"/>
            </a:xfrm>
            <a:custGeom>
              <a:avLst/>
              <a:gdLst/>
              <a:ahLst/>
              <a:cxnLst/>
              <a:rect l="l" t="t" r="r" b="b"/>
              <a:pathLst>
                <a:path w="3279140" h="10271125">
                  <a:moveTo>
                    <a:pt x="3278981" y="10270925"/>
                  </a:moveTo>
                  <a:lnTo>
                    <a:pt x="0" y="10270925"/>
                  </a:lnTo>
                  <a:lnTo>
                    <a:pt x="0" y="0"/>
                  </a:lnTo>
                  <a:lnTo>
                    <a:pt x="3278981" y="0"/>
                  </a:lnTo>
                  <a:lnTo>
                    <a:pt x="3278981" y="10270925"/>
                  </a:lnTo>
                  <a:close/>
                </a:path>
              </a:pathLst>
            </a:custGeom>
            <a:solidFill>
              <a:srgbClr val="799E5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6138" y="2013955"/>
              <a:ext cx="5524499" cy="696277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0"/>
              <a:ext cx="11900535" cy="10287000"/>
            </a:xfrm>
            <a:custGeom>
              <a:avLst/>
              <a:gdLst/>
              <a:ahLst/>
              <a:cxnLst/>
              <a:rect l="l" t="t" r="r" b="b"/>
              <a:pathLst>
                <a:path w="11900535" h="10287000">
                  <a:moveTo>
                    <a:pt x="11900027" y="10287000"/>
                  </a:moveTo>
                  <a:lnTo>
                    <a:pt x="11128502" y="9627603"/>
                  </a:lnTo>
                  <a:lnTo>
                    <a:pt x="0" y="9627603"/>
                  </a:lnTo>
                  <a:lnTo>
                    <a:pt x="0" y="10287000"/>
                  </a:lnTo>
                  <a:lnTo>
                    <a:pt x="11900027" y="10287000"/>
                  </a:lnTo>
                  <a:close/>
                </a:path>
                <a:path w="11900535" h="10287000">
                  <a:moveTo>
                    <a:pt x="11900027" y="0"/>
                  </a:moveTo>
                  <a:lnTo>
                    <a:pt x="0" y="0"/>
                  </a:lnTo>
                  <a:lnTo>
                    <a:pt x="0" y="642543"/>
                  </a:lnTo>
                  <a:lnTo>
                    <a:pt x="11148238" y="642543"/>
                  </a:lnTo>
                  <a:lnTo>
                    <a:pt x="11900027" y="0"/>
                  </a:lnTo>
                  <a:close/>
                </a:path>
              </a:pathLst>
            </a:custGeom>
            <a:solidFill>
              <a:srgbClr val="799E5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421" y="1075635"/>
              <a:ext cx="678935" cy="7055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82490" y="1914313"/>
            <a:ext cx="7079615" cy="24276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750" spc="790">
                <a:solidFill>
                  <a:srgbClr val="799E56"/>
                </a:solidFill>
                <a:latin typeface="Lucida Sans Unicode"/>
                <a:cs typeface="Lucida Sans Unicode"/>
              </a:rPr>
              <a:t>WASTE</a:t>
            </a:r>
            <a:endParaRPr sz="1575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32837" y="1254779"/>
            <a:ext cx="851535" cy="4387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35">
                <a:solidFill>
                  <a:srgbClr val="FFFFFF"/>
                </a:solidFill>
                <a:latin typeface="Palatino Linotype"/>
                <a:cs typeface="Palatino Linotype"/>
              </a:rPr>
              <a:t>RMC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82490" y="4612902"/>
            <a:ext cx="6393815" cy="43427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8055"/>
              </a:lnSpc>
              <a:spcBef>
                <a:spcPts val="135"/>
              </a:spcBef>
            </a:pPr>
            <a:r>
              <a:rPr dirty="0" sz="7200" spc="-4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endParaRPr sz="7200">
              <a:latin typeface="Lucida Sans Unicode"/>
              <a:cs typeface="Lucida Sans Unicode"/>
            </a:endParaRPr>
          </a:p>
          <a:p>
            <a:pPr marL="12700">
              <a:lnSpc>
                <a:spcPts val="14594"/>
              </a:lnSpc>
            </a:pPr>
            <a:r>
              <a:rPr dirty="0" sz="12650" spc="400">
                <a:solidFill>
                  <a:srgbClr val="799E56"/>
                </a:solidFill>
                <a:latin typeface="Lucida Sans Unicode"/>
                <a:cs typeface="Lucida Sans Unicode"/>
              </a:rPr>
              <a:t>SYSTEM</a:t>
            </a:r>
            <a:endParaRPr sz="12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580"/>
              </a:spcBef>
            </a:pPr>
            <a:r>
              <a:rPr dirty="0" sz="3100" spc="114">
                <a:solidFill>
                  <a:srgbClr val="FFFFFF"/>
                </a:solidFill>
                <a:latin typeface="Lucida Sans Unicode"/>
                <a:cs typeface="Lucida Sans Unicode"/>
              </a:rPr>
              <a:t>PResenTATiOn</a:t>
            </a:r>
            <a:r>
              <a:rPr dirty="0" sz="31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31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55">
                <a:solidFill>
                  <a:srgbClr val="FFFFFF"/>
                </a:solidFill>
                <a:latin typeface="Lucida Sans Unicode"/>
                <a:cs typeface="Lucida Sans Unicode"/>
              </a:rPr>
              <a:t>MusTAfA</a:t>
            </a:r>
            <a:endParaRPr sz="3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8031" y="3522674"/>
            <a:ext cx="7915909" cy="266319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000760" marR="5080" indent="-988694">
              <a:lnSpc>
                <a:spcPct val="108200"/>
              </a:lnSpc>
              <a:spcBef>
                <a:spcPts val="95"/>
              </a:spcBef>
            </a:pPr>
            <a:r>
              <a:rPr dirty="0" sz="8000" spc="310"/>
              <a:t>WAY</a:t>
            </a:r>
            <a:r>
              <a:rPr dirty="0" sz="8000" spc="300"/>
              <a:t> </a:t>
            </a:r>
            <a:r>
              <a:rPr dirty="0" sz="8000"/>
              <a:t>8C</a:t>
            </a:r>
            <a:r>
              <a:rPr dirty="0" sz="8000" spc="300"/>
              <a:t> </a:t>
            </a:r>
            <a:r>
              <a:rPr dirty="0" sz="8000" spc="1065"/>
              <a:t>YSCfYt </a:t>
            </a:r>
            <a:r>
              <a:rPr dirty="0" sz="8000" spc="500"/>
              <a:t>TNANC</a:t>
            </a:r>
            <a:r>
              <a:rPr dirty="0" sz="8000" spc="280"/>
              <a:t> </a:t>
            </a:r>
            <a:r>
              <a:rPr dirty="0" sz="8000" spc="710"/>
              <a:t>YOY</a:t>
            </a:r>
            <a:endParaRPr sz="8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0367" y="2"/>
            <a:ext cx="3437631" cy="3276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414903" y="3134615"/>
            <a:ext cx="1002030" cy="1002030"/>
          </a:xfrm>
          <a:custGeom>
            <a:avLst/>
            <a:gdLst/>
            <a:ahLst/>
            <a:cxnLst/>
            <a:rect l="l" t="t" r="r" b="b"/>
            <a:pathLst>
              <a:path w="1002029" h="1002029">
                <a:moveTo>
                  <a:pt x="500751" y="1001503"/>
                </a:moveTo>
                <a:lnTo>
                  <a:pt x="452525" y="999210"/>
                </a:lnTo>
                <a:lnTo>
                  <a:pt x="405597" y="992473"/>
                </a:lnTo>
                <a:lnTo>
                  <a:pt x="360175" y="981501"/>
                </a:lnTo>
                <a:lnTo>
                  <a:pt x="316469" y="966505"/>
                </a:lnTo>
                <a:lnTo>
                  <a:pt x="274691" y="947693"/>
                </a:lnTo>
                <a:lnTo>
                  <a:pt x="235048" y="925275"/>
                </a:lnTo>
                <a:lnTo>
                  <a:pt x="197752" y="899463"/>
                </a:lnTo>
                <a:lnTo>
                  <a:pt x="163012" y="870464"/>
                </a:lnTo>
                <a:lnTo>
                  <a:pt x="131038" y="838490"/>
                </a:lnTo>
                <a:lnTo>
                  <a:pt x="102039" y="803750"/>
                </a:lnTo>
                <a:lnTo>
                  <a:pt x="76227" y="766454"/>
                </a:lnTo>
                <a:lnTo>
                  <a:pt x="53809" y="726811"/>
                </a:lnTo>
                <a:lnTo>
                  <a:pt x="34997" y="685033"/>
                </a:lnTo>
                <a:lnTo>
                  <a:pt x="20001" y="641327"/>
                </a:lnTo>
                <a:lnTo>
                  <a:pt x="9029" y="595906"/>
                </a:lnTo>
                <a:lnTo>
                  <a:pt x="2292" y="548977"/>
                </a:lnTo>
                <a:lnTo>
                  <a:pt x="0" y="500750"/>
                </a:lnTo>
                <a:lnTo>
                  <a:pt x="2292" y="452525"/>
                </a:lnTo>
                <a:lnTo>
                  <a:pt x="9029" y="405597"/>
                </a:lnTo>
                <a:lnTo>
                  <a:pt x="20001" y="360175"/>
                </a:lnTo>
                <a:lnTo>
                  <a:pt x="34997" y="316470"/>
                </a:lnTo>
                <a:lnTo>
                  <a:pt x="53809" y="274691"/>
                </a:lnTo>
                <a:lnTo>
                  <a:pt x="76227" y="235048"/>
                </a:lnTo>
                <a:lnTo>
                  <a:pt x="102039" y="197752"/>
                </a:lnTo>
                <a:lnTo>
                  <a:pt x="131038" y="163012"/>
                </a:lnTo>
                <a:lnTo>
                  <a:pt x="163012" y="131038"/>
                </a:lnTo>
                <a:lnTo>
                  <a:pt x="197752" y="102040"/>
                </a:lnTo>
                <a:lnTo>
                  <a:pt x="235048" y="76227"/>
                </a:lnTo>
                <a:lnTo>
                  <a:pt x="274691" y="53810"/>
                </a:lnTo>
                <a:lnTo>
                  <a:pt x="316469" y="34998"/>
                </a:lnTo>
                <a:lnTo>
                  <a:pt x="360175" y="20001"/>
                </a:lnTo>
                <a:lnTo>
                  <a:pt x="405597" y="9029"/>
                </a:lnTo>
                <a:lnTo>
                  <a:pt x="452525" y="2292"/>
                </a:lnTo>
                <a:lnTo>
                  <a:pt x="500751" y="0"/>
                </a:lnTo>
                <a:lnTo>
                  <a:pt x="548977" y="2292"/>
                </a:lnTo>
                <a:lnTo>
                  <a:pt x="595906" y="9029"/>
                </a:lnTo>
                <a:lnTo>
                  <a:pt x="641327" y="20001"/>
                </a:lnTo>
                <a:lnTo>
                  <a:pt x="685033" y="34998"/>
                </a:lnTo>
                <a:lnTo>
                  <a:pt x="726811" y="53810"/>
                </a:lnTo>
                <a:lnTo>
                  <a:pt x="766454" y="76227"/>
                </a:lnTo>
                <a:lnTo>
                  <a:pt x="803750" y="102040"/>
                </a:lnTo>
                <a:lnTo>
                  <a:pt x="838490" y="131038"/>
                </a:lnTo>
                <a:lnTo>
                  <a:pt x="870464" y="163012"/>
                </a:lnTo>
                <a:lnTo>
                  <a:pt x="899462" y="197752"/>
                </a:lnTo>
                <a:lnTo>
                  <a:pt x="925275" y="235048"/>
                </a:lnTo>
                <a:lnTo>
                  <a:pt x="947692" y="274691"/>
                </a:lnTo>
                <a:lnTo>
                  <a:pt x="966504" y="316470"/>
                </a:lnTo>
                <a:lnTo>
                  <a:pt x="981501" y="360175"/>
                </a:lnTo>
                <a:lnTo>
                  <a:pt x="992473" y="405597"/>
                </a:lnTo>
                <a:lnTo>
                  <a:pt x="999210" y="452525"/>
                </a:lnTo>
                <a:lnTo>
                  <a:pt x="1001502" y="500751"/>
                </a:lnTo>
                <a:lnTo>
                  <a:pt x="999210" y="548977"/>
                </a:lnTo>
                <a:lnTo>
                  <a:pt x="992473" y="595906"/>
                </a:lnTo>
                <a:lnTo>
                  <a:pt x="981501" y="641327"/>
                </a:lnTo>
                <a:lnTo>
                  <a:pt x="966504" y="685033"/>
                </a:lnTo>
                <a:lnTo>
                  <a:pt x="947692" y="726811"/>
                </a:lnTo>
                <a:lnTo>
                  <a:pt x="925275" y="766454"/>
                </a:lnTo>
                <a:lnTo>
                  <a:pt x="899462" y="803750"/>
                </a:lnTo>
                <a:lnTo>
                  <a:pt x="870464" y="838490"/>
                </a:lnTo>
                <a:lnTo>
                  <a:pt x="838490" y="870464"/>
                </a:lnTo>
                <a:lnTo>
                  <a:pt x="803750" y="899463"/>
                </a:lnTo>
                <a:lnTo>
                  <a:pt x="766454" y="925275"/>
                </a:lnTo>
                <a:lnTo>
                  <a:pt x="726811" y="947693"/>
                </a:lnTo>
                <a:lnTo>
                  <a:pt x="685033" y="966505"/>
                </a:lnTo>
                <a:lnTo>
                  <a:pt x="641327" y="981501"/>
                </a:lnTo>
                <a:lnTo>
                  <a:pt x="595906" y="992473"/>
                </a:lnTo>
                <a:lnTo>
                  <a:pt x="548977" y="999210"/>
                </a:lnTo>
                <a:lnTo>
                  <a:pt x="500751" y="1001503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1022043" y="3292061"/>
            <a:ext cx="3159125" cy="781685"/>
          </a:xfrm>
          <a:custGeom>
            <a:avLst/>
            <a:gdLst/>
            <a:ahLst/>
            <a:cxnLst/>
            <a:rect l="l" t="t" r="r" b="b"/>
            <a:pathLst>
              <a:path w="3159125" h="781685">
                <a:moveTo>
                  <a:pt x="3158606" y="781499"/>
                </a:moveTo>
                <a:lnTo>
                  <a:pt x="0" y="781499"/>
                </a:lnTo>
                <a:lnTo>
                  <a:pt x="0" y="0"/>
                </a:lnTo>
                <a:lnTo>
                  <a:pt x="3158606" y="0"/>
                </a:lnTo>
                <a:lnTo>
                  <a:pt x="3158606" y="781499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022043" y="4867126"/>
            <a:ext cx="3159125" cy="781685"/>
          </a:xfrm>
          <a:custGeom>
            <a:avLst/>
            <a:gdLst/>
            <a:ahLst/>
            <a:cxnLst/>
            <a:rect l="l" t="t" r="r" b="b"/>
            <a:pathLst>
              <a:path w="3159125" h="781685">
                <a:moveTo>
                  <a:pt x="3158606" y="781499"/>
                </a:moveTo>
                <a:lnTo>
                  <a:pt x="0" y="781499"/>
                </a:lnTo>
                <a:lnTo>
                  <a:pt x="0" y="0"/>
                </a:lnTo>
                <a:lnTo>
                  <a:pt x="3158606" y="0"/>
                </a:lnTo>
                <a:lnTo>
                  <a:pt x="3158606" y="781499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1075159" y="6486225"/>
            <a:ext cx="3159125" cy="781685"/>
          </a:xfrm>
          <a:custGeom>
            <a:avLst/>
            <a:gdLst/>
            <a:ahLst/>
            <a:cxnLst/>
            <a:rect l="l" t="t" r="r" b="b"/>
            <a:pathLst>
              <a:path w="3159125" h="781684">
                <a:moveTo>
                  <a:pt x="0" y="781499"/>
                </a:moveTo>
                <a:lnTo>
                  <a:pt x="0" y="0"/>
                </a:lnTo>
                <a:lnTo>
                  <a:pt x="3158606" y="0"/>
                </a:lnTo>
                <a:lnTo>
                  <a:pt x="3158606" y="781499"/>
                </a:lnTo>
                <a:lnTo>
                  <a:pt x="0" y="781499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250917" y="3134615"/>
            <a:ext cx="1096645" cy="1096645"/>
          </a:xfrm>
          <a:custGeom>
            <a:avLst/>
            <a:gdLst/>
            <a:ahLst/>
            <a:cxnLst/>
            <a:rect l="l" t="t" r="r" b="b"/>
            <a:pathLst>
              <a:path w="1096645" h="1096645">
                <a:moveTo>
                  <a:pt x="548195" y="1096389"/>
                </a:moveTo>
                <a:lnTo>
                  <a:pt x="500894" y="1094377"/>
                </a:lnTo>
                <a:lnTo>
                  <a:pt x="454711" y="1088450"/>
                </a:lnTo>
                <a:lnTo>
                  <a:pt x="409810" y="1078773"/>
                </a:lnTo>
                <a:lnTo>
                  <a:pt x="366355" y="1065511"/>
                </a:lnTo>
                <a:lnTo>
                  <a:pt x="324511" y="1048827"/>
                </a:lnTo>
                <a:lnTo>
                  <a:pt x="284443" y="1028887"/>
                </a:lnTo>
                <a:lnTo>
                  <a:pt x="246315" y="1005855"/>
                </a:lnTo>
                <a:lnTo>
                  <a:pt x="210291" y="979895"/>
                </a:lnTo>
                <a:lnTo>
                  <a:pt x="176537" y="951173"/>
                </a:lnTo>
                <a:lnTo>
                  <a:pt x="145216" y="919852"/>
                </a:lnTo>
                <a:lnTo>
                  <a:pt x="116494" y="886098"/>
                </a:lnTo>
                <a:lnTo>
                  <a:pt x="90534" y="850074"/>
                </a:lnTo>
                <a:lnTo>
                  <a:pt x="67502" y="811946"/>
                </a:lnTo>
                <a:lnTo>
                  <a:pt x="47562" y="771878"/>
                </a:lnTo>
                <a:lnTo>
                  <a:pt x="30878" y="730034"/>
                </a:lnTo>
                <a:lnTo>
                  <a:pt x="17615" y="686579"/>
                </a:lnTo>
                <a:lnTo>
                  <a:pt x="7938" y="641678"/>
                </a:lnTo>
                <a:lnTo>
                  <a:pt x="2011" y="595495"/>
                </a:lnTo>
                <a:lnTo>
                  <a:pt x="0" y="548204"/>
                </a:lnTo>
                <a:lnTo>
                  <a:pt x="2011" y="500894"/>
                </a:lnTo>
                <a:lnTo>
                  <a:pt x="7938" y="454711"/>
                </a:lnTo>
                <a:lnTo>
                  <a:pt x="17615" y="409810"/>
                </a:lnTo>
                <a:lnTo>
                  <a:pt x="30878" y="366355"/>
                </a:lnTo>
                <a:lnTo>
                  <a:pt x="47562" y="324511"/>
                </a:lnTo>
                <a:lnTo>
                  <a:pt x="67502" y="284443"/>
                </a:lnTo>
                <a:lnTo>
                  <a:pt x="90534" y="246315"/>
                </a:lnTo>
                <a:lnTo>
                  <a:pt x="116494" y="210291"/>
                </a:lnTo>
                <a:lnTo>
                  <a:pt x="145216" y="176537"/>
                </a:lnTo>
                <a:lnTo>
                  <a:pt x="176537" y="145216"/>
                </a:lnTo>
                <a:lnTo>
                  <a:pt x="210291" y="116494"/>
                </a:lnTo>
                <a:lnTo>
                  <a:pt x="246315" y="90534"/>
                </a:lnTo>
                <a:lnTo>
                  <a:pt x="284443" y="67502"/>
                </a:lnTo>
                <a:lnTo>
                  <a:pt x="324511" y="47562"/>
                </a:lnTo>
                <a:lnTo>
                  <a:pt x="366355" y="30878"/>
                </a:lnTo>
                <a:lnTo>
                  <a:pt x="409810" y="17616"/>
                </a:lnTo>
                <a:lnTo>
                  <a:pt x="454711" y="7939"/>
                </a:lnTo>
                <a:lnTo>
                  <a:pt x="500894" y="2012"/>
                </a:lnTo>
                <a:lnTo>
                  <a:pt x="548194" y="0"/>
                </a:lnTo>
                <a:lnTo>
                  <a:pt x="595494" y="2012"/>
                </a:lnTo>
                <a:lnTo>
                  <a:pt x="641677" y="7939"/>
                </a:lnTo>
                <a:lnTo>
                  <a:pt x="686579" y="17616"/>
                </a:lnTo>
                <a:lnTo>
                  <a:pt x="730033" y="30878"/>
                </a:lnTo>
                <a:lnTo>
                  <a:pt x="771877" y="47562"/>
                </a:lnTo>
                <a:lnTo>
                  <a:pt x="811945" y="67502"/>
                </a:lnTo>
                <a:lnTo>
                  <a:pt x="850074" y="90534"/>
                </a:lnTo>
                <a:lnTo>
                  <a:pt x="886097" y="116494"/>
                </a:lnTo>
                <a:lnTo>
                  <a:pt x="919852" y="145216"/>
                </a:lnTo>
                <a:lnTo>
                  <a:pt x="951172" y="176537"/>
                </a:lnTo>
                <a:lnTo>
                  <a:pt x="979895" y="210291"/>
                </a:lnTo>
                <a:lnTo>
                  <a:pt x="1005854" y="246315"/>
                </a:lnTo>
                <a:lnTo>
                  <a:pt x="1028886" y="284443"/>
                </a:lnTo>
                <a:lnTo>
                  <a:pt x="1048827" y="324511"/>
                </a:lnTo>
                <a:lnTo>
                  <a:pt x="1065510" y="366355"/>
                </a:lnTo>
                <a:lnTo>
                  <a:pt x="1078773" y="409810"/>
                </a:lnTo>
                <a:lnTo>
                  <a:pt x="1088450" y="454711"/>
                </a:lnTo>
                <a:lnTo>
                  <a:pt x="1094377" y="500894"/>
                </a:lnTo>
                <a:lnTo>
                  <a:pt x="1096389" y="548185"/>
                </a:lnTo>
                <a:lnTo>
                  <a:pt x="1094377" y="595495"/>
                </a:lnTo>
                <a:lnTo>
                  <a:pt x="1088450" y="641678"/>
                </a:lnTo>
                <a:lnTo>
                  <a:pt x="1078773" y="686579"/>
                </a:lnTo>
                <a:lnTo>
                  <a:pt x="1065510" y="730034"/>
                </a:lnTo>
                <a:lnTo>
                  <a:pt x="1048827" y="771878"/>
                </a:lnTo>
                <a:lnTo>
                  <a:pt x="1028886" y="811946"/>
                </a:lnTo>
                <a:lnTo>
                  <a:pt x="1005854" y="850074"/>
                </a:lnTo>
                <a:lnTo>
                  <a:pt x="979895" y="886098"/>
                </a:lnTo>
                <a:lnTo>
                  <a:pt x="951172" y="919852"/>
                </a:lnTo>
                <a:lnTo>
                  <a:pt x="919852" y="951173"/>
                </a:lnTo>
                <a:lnTo>
                  <a:pt x="886097" y="979895"/>
                </a:lnTo>
                <a:lnTo>
                  <a:pt x="850074" y="1005855"/>
                </a:lnTo>
                <a:lnTo>
                  <a:pt x="811945" y="1028887"/>
                </a:lnTo>
                <a:lnTo>
                  <a:pt x="771877" y="1048827"/>
                </a:lnTo>
                <a:lnTo>
                  <a:pt x="730033" y="1065511"/>
                </a:lnTo>
                <a:lnTo>
                  <a:pt x="686579" y="1078773"/>
                </a:lnTo>
                <a:lnTo>
                  <a:pt x="641677" y="1088450"/>
                </a:lnTo>
                <a:lnTo>
                  <a:pt x="595494" y="1094377"/>
                </a:lnTo>
                <a:lnTo>
                  <a:pt x="548195" y="1096389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479660" y="6291750"/>
            <a:ext cx="4092575" cy="739140"/>
          </a:xfrm>
          <a:custGeom>
            <a:avLst/>
            <a:gdLst/>
            <a:ahLst/>
            <a:cxnLst/>
            <a:rect l="l" t="t" r="r" b="b"/>
            <a:pathLst>
              <a:path w="4092575" h="739140">
                <a:moveTo>
                  <a:pt x="0" y="0"/>
                </a:moveTo>
                <a:lnTo>
                  <a:pt x="4092560" y="0"/>
                </a:lnTo>
                <a:lnTo>
                  <a:pt x="4092560" y="738947"/>
                </a:lnTo>
                <a:lnTo>
                  <a:pt x="0" y="738947"/>
                </a:lnTo>
                <a:lnTo>
                  <a:pt x="0" y="0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0226589" y="4736704"/>
            <a:ext cx="1042669" cy="1042669"/>
          </a:xfrm>
          <a:custGeom>
            <a:avLst/>
            <a:gdLst/>
            <a:ahLst/>
            <a:cxnLst/>
            <a:rect l="l" t="t" r="r" b="b"/>
            <a:pathLst>
              <a:path w="1042670" h="1042670">
                <a:moveTo>
                  <a:pt x="521177" y="1042343"/>
                </a:moveTo>
                <a:lnTo>
                  <a:pt x="473734" y="1040213"/>
                </a:lnTo>
                <a:lnTo>
                  <a:pt x="427490" y="1033947"/>
                </a:lnTo>
                <a:lnTo>
                  <a:pt x="382623" y="1023727"/>
                </a:lnTo>
                <a:lnTo>
                  <a:pt x="339317" y="1009737"/>
                </a:lnTo>
                <a:lnTo>
                  <a:pt x="297757" y="992163"/>
                </a:lnTo>
                <a:lnTo>
                  <a:pt x="258126" y="971188"/>
                </a:lnTo>
                <a:lnTo>
                  <a:pt x="220608" y="946996"/>
                </a:lnTo>
                <a:lnTo>
                  <a:pt x="185387" y="919770"/>
                </a:lnTo>
                <a:lnTo>
                  <a:pt x="152647" y="889695"/>
                </a:lnTo>
                <a:lnTo>
                  <a:pt x="122572" y="856956"/>
                </a:lnTo>
                <a:lnTo>
                  <a:pt x="95347" y="821735"/>
                </a:lnTo>
                <a:lnTo>
                  <a:pt x="71155" y="784217"/>
                </a:lnTo>
                <a:lnTo>
                  <a:pt x="50179" y="744585"/>
                </a:lnTo>
                <a:lnTo>
                  <a:pt x="32605" y="703025"/>
                </a:lnTo>
                <a:lnTo>
                  <a:pt x="18616" y="659719"/>
                </a:lnTo>
                <a:lnTo>
                  <a:pt x="8396" y="614853"/>
                </a:lnTo>
                <a:lnTo>
                  <a:pt x="2129" y="568609"/>
                </a:lnTo>
                <a:lnTo>
                  <a:pt x="0" y="521167"/>
                </a:lnTo>
                <a:lnTo>
                  <a:pt x="2129" y="473734"/>
                </a:lnTo>
                <a:lnTo>
                  <a:pt x="8396" y="427490"/>
                </a:lnTo>
                <a:lnTo>
                  <a:pt x="18616" y="382623"/>
                </a:lnTo>
                <a:lnTo>
                  <a:pt x="32605" y="339318"/>
                </a:lnTo>
                <a:lnTo>
                  <a:pt x="50179" y="297757"/>
                </a:lnTo>
                <a:lnTo>
                  <a:pt x="71155" y="258126"/>
                </a:lnTo>
                <a:lnTo>
                  <a:pt x="95347" y="220608"/>
                </a:lnTo>
                <a:lnTo>
                  <a:pt x="122572" y="185387"/>
                </a:lnTo>
                <a:lnTo>
                  <a:pt x="152647" y="152647"/>
                </a:lnTo>
                <a:lnTo>
                  <a:pt x="185387" y="122573"/>
                </a:lnTo>
                <a:lnTo>
                  <a:pt x="220608" y="95347"/>
                </a:lnTo>
                <a:lnTo>
                  <a:pt x="258126" y="71155"/>
                </a:lnTo>
                <a:lnTo>
                  <a:pt x="297757" y="50179"/>
                </a:lnTo>
                <a:lnTo>
                  <a:pt x="339317" y="32605"/>
                </a:lnTo>
                <a:lnTo>
                  <a:pt x="382623" y="18616"/>
                </a:lnTo>
                <a:lnTo>
                  <a:pt x="427490" y="8396"/>
                </a:lnTo>
                <a:lnTo>
                  <a:pt x="473734" y="2129"/>
                </a:lnTo>
                <a:lnTo>
                  <a:pt x="521171" y="0"/>
                </a:lnTo>
                <a:lnTo>
                  <a:pt x="568608" y="2129"/>
                </a:lnTo>
                <a:lnTo>
                  <a:pt x="614852" y="8396"/>
                </a:lnTo>
                <a:lnTo>
                  <a:pt x="659719" y="18616"/>
                </a:lnTo>
                <a:lnTo>
                  <a:pt x="703025" y="32605"/>
                </a:lnTo>
                <a:lnTo>
                  <a:pt x="744585" y="50179"/>
                </a:lnTo>
                <a:lnTo>
                  <a:pt x="784217" y="71155"/>
                </a:lnTo>
                <a:lnTo>
                  <a:pt x="821735" y="95347"/>
                </a:lnTo>
                <a:lnTo>
                  <a:pt x="856956" y="122573"/>
                </a:lnTo>
                <a:lnTo>
                  <a:pt x="889695" y="152647"/>
                </a:lnTo>
                <a:lnTo>
                  <a:pt x="919770" y="185387"/>
                </a:lnTo>
                <a:lnTo>
                  <a:pt x="946995" y="220608"/>
                </a:lnTo>
                <a:lnTo>
                  <a:pt x="971188" y="258126"/>
                </a:lnTo>
                <a:lnTo>
                  <a:pt x="992163" y="297757"/>
                </a:lnTo>
                <a:lnTo>
                  <a:pt x="1009737" y="339318"/>
                </a:lnTo>
                <a:lnTo>
                  <a:pt x="1023726" y="382623"/>
                </a:lnTo>
                <a:lnTo>
                  <a:pt x="1033946" y="427490"/>
                </a:lnTo>
                <a:lnTo>
                  <a:pt x="1040213" y="473734"/>
                </a:lnTo>
                <a:lnTo>
                  <a:pt x="1042343" y="521171"/>
                </a:lnTo>
                <a:lnTo>
                  <a:pt x="1040213" y="568609"/>
                </a:lnTo>
                <a:lnTo>
                  <a:pt x="1033946" y="614853"/>
                </a:lnTo>
                <a:lnTo>
                  <a:pt x="1023726" y="659719"/>
                </a:lnTo>
                <a:lnTo>
                  <a:pt x="1009737" y="703025"/>
                </a:lnTo>
                <a:lnTo>
                  <a:pt x="992163" y="744585"/>
                </a:lnTo>
                <a:lnTo>
                  <a:pt x="971188" y="784217"/>
                </a:lnTo>
                <a:lnTo>
                  <a:pt x="946995" y="821735"/>
                </a:lnTo>
                <a:lnTo>
                  <a:pt x="919770" y="856956"/>
                </a:lnTo>
                <a:lnTo>
                  <a:pt x="889695" y="889695"/>
                </a:lnTo>
                <a:lnTo>
                  <a:pt x="856956" y="919770"/>
                </a:lnTo>
                <a:lnTo>
                  <a:pt x="821735" y="946996"/>
                </a:lnTo>
                <a:lnTo>
                  <a:pt x="784217" y="971188"/>
                </a:lnTo>
                <a:lnTo>
                  <a:pt x="744585" y="992163"/>
                </a:lnTo>
                <a:lnTo>
                  <a:pt x="703025" y="1009737"/>
                </a:lnTo>
                <a:lnTo>
                  <a:pt x="659719" y="1023727"/>
                </a:lnTo>
                <a:lnTo>
                  <a:pt x="614852" y="1033947"/>
                </a:lnTo>
                <a:lnTo>
                  <a:pt x="568608" y="1040213"/>
                </a:lnTo>
                <a:lnTo>
                  <a:pt x="521177" y="1042343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414766" y="7835512"/>
            <a:ext cx="4162425" cy="702945"/>
          </a:xfrm>
          <a:custGeom>
            <a:avLst/>
            <a:gdLst/>
            <a:ahLst/>
            <a:cxnLst/>
            <a:rect l="l" t="t" r="r" b="b"/>
            <a:pathLst>
              <a:path w="4162425" h="702945">
                <a:moveTo>
                  <a:pt x="4162068" y="702521"/>
                </a:moveTo>
                <a:lnTo>
                  <a:pt x="0" y="702521"/>
                </a:lnTo>
                <a:lnTo>
                  <a:pt x="0" y="0"/>
                </a:lnTo>
                <a:lnTo>
                  <a:pt x="4162068" y="0"/>
                </a:lnTo>
                <a:lnTo>
                  <a:pt x="4162068" y="70252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462391" y="4792239"/>
            <a:ext cx="4162425" cy="702945"/>
          </a:xfrm>
          <a:custGeom>
            <a:avLst/>
            <a:gdLst/>
            <a:ahLst/>
            <a:cxnLst/>
            <a:rect l="l" t="t" r="r" b="b"/>
            <a:pathLst>
              <a:path w="4162425" h="702945">
                <a:moveTo>
                  <a:pt x="4162068" y="702521"/>
                </a:moveTo>
                <a:lnTo>
                  <a:pt x="0" y="702521"/>
                </a:lnTo>
                <a:lnTo>
                  <a:pt x="0" y="0"/>
                </a:lnTo>
                <a:lnTo>
                  <a:pt x="4162068" y="0"/>
                </a:lnTo>
                <a:lnTo>
                  <a:pt x="4162068" y="70252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0250919" y="6336977"/>
            <a:ext cx="1042669" cy="1042669"/>
          </a:xfrm>
          <a:custGeom>
            <a:avLst/>
            <a:gdLst/>
            <a:ahLst/>
            <a:cxnLst/>
            <a:rect l="l" t="t" r="r" b="b"/>
            <a:pathLst>
              <a:path w="1042670" h="1042670">
                <a:moveTo>
                  <a:pt x="521175" y="1042343"/>
                </a:moveTo>
                <a:lnTo>
                  <a:pt x="473733" y="1040213"/>
                </a:lnTo>
                <a:lnTo>
                  <a:pt x="427489" y="1033946"/>
                </a:lnTo>
                <a:lnTo>
                  <a:pt x="382622" y="1023726"/>
                </a:lnTo>
                <a:lnTo>
                  <a:pt x="339317" y="1009737"/>
                </a:lnTo>
                <a:lnTo>
                  <a:pt x="297756" y="992163"/>
                </a:lnTo>
                <a:lnTo>
                  <a:pt x="258125" y="971188"/>
                </a:lnTo>
                <a:lnTo>
                  <a:pt x="220607" y="946996"/>
                </a:lnTo>
                <a:lnTo>
                  <a:pt x="185386" y="919770"/>
                </a:lnTo>
                <a:lnTo>
                  <a:pt x="152646" y="889696"/>
                </a:lnTo>
                <a:lnTo>
                  <a:pt x="122572" y="856956"/>
                </a:lnTo>
                <a:lnTo>
                  <a:pt x="95346" y="821735"/>
                </a:lnTo>
                <a:lnTo>
                  <a:pt x="71154" y="784217"/>
                </a:lnTo>
                <a:lnTo>
                  <a:pt x="50179" y="744585"/>
                </a:lnTo>
                <a:lnTo>
                  <a:pt x="32605" y="703025"/>
                </a:lnTo>
                <a:lnTo>
                  <a:pt x="18616" y="659719"/>
                </a:lnTo>
                <a:lnTo>
                  <a:pt x="8396" y="614852"/>
                </a:lnTo>
                <a:lnTo>
                  <a:pt x="2129" y="568608"/>
                </a:lnTo>
                <a:lnTo>
                  <a:pt x="0" y="521154"/>
                </a:lnTo>
                <a:lnTo>
                  <a:pt x="2129" y="473734"/>
                </a:lnTo>
                <a:lnTo>
                  <a:pt x="8396" y="427490"/>
                </a:lnTo>
                <a:lnTo>
                  <a:pt x="18616" y="382623"/>
                </a:lnTo>
                <a:lnTo>
                  <a:pt x="32605" y="339317"/>
                </a:lnTo>
                <a:lnTo>
                  <a:pt x="50179" y="297757"/>
                </a:lnTo>
                <a:lnTo>
                  <a:pt x="71154" y="258126"/>
                </a:lnTo>
                <a:lnTo>
                  <a:pt x="95346" y="220608"/>
                </a:lnTo>
                <a:lnTo>
                  <a:pt x="122572" y="185387"/>
                </a:lnTo>
                <a:lnTo>
                  <a:pt x="152646" y="152647"/>
                </a:lnTo>
                <a:lnTo>
                  <a:pt x="185386" y="122572"/>
                </a:lnTo>
                <a:lnTo>
                  <a:pt x="220607" y="95347"/>
                </a:lnTo>
                <a:lnTo>
                  <a:pt x="258125" y="71155"/>
                </a:lnTo>
                <a:lnTo>
                  <a:pt x="297756" y="50179"/>
                </a:lnTo>
                <a:lnTo>
                  <a:pt x="339317" y="32605"/>
                </a:lnTo>
                <a:lnTo>
                  <a:pt x="382622" y="18616"/>
                </a:lnTo>
                <a:lnTo>
                  <a:pt x="427489" y="8396"/>
                </a:lnTo>
                <a:lnTo>
                  <a:pt x="473733" y="2129"/>
                </a:lnTo>
                <a:lnTo>
                  <a:pt x="521170" y="0"/>
                </a:lnTo>
                <a:lnTo>
                  <a:pt x="568608" y="2129"/>
                </a:lnTo>
                <a:lnTo>
                  <a:pt x="614852" y="8396"/>
                </a:lnTo>
                <a:lnTo>
                  <a:pt x="659719" y="18616"/>
                </a:lnTo>
                <a:lnTo>
                  <a:pt x="703024" y="32605"/>
                </a:lnTo>
                <a:lnTo>
                  <a:pt x="744585" y="50179"/>
                </a:lnTo>
                <a:lnTo>
                  <a:pt x="784216" y="71155"/>
                </a:lnTo>
                <a:lnTo>
                  <a:pt x="821734" y="95347"/>
                </a:lnTo>
                <a:lnTo>
                  <a:pt x="856955" y="122572"/>
                </a:lnTo>
                <a:lnTo>
                  <a:pt x="889695" y="152647"/>
                </a:lnTo>
                <a:lnTo>
                  <a:pt x="919769" y="185387"/>
                </a:lnTo>
                <a:lnTo>
                  <a:pt x="946995" y="220608"/>
                </a:lnTo>
                <a:lnTo>
                  <a:pt x="971187" y="258126"/>
                </a:lnTo>
                <a:lnTo>
                  <a:pt x="992163" y="297757"/>
                </a:lnTo>
                <a:lnTo>
                  <a:pt x="1009737" y="339317"/>
                </a:lnTo>
                <a:lnTo>
                  <a:pt x="1023726" y="382623"/>
                </a:lnTo>
                <a:lnTo>
                  <a:pt x="1033946" y="427490"/>
                </a:lnTo>
                <a:lnTo>
                  <a:pt x="1040213" y="473734"/>
                </a:lnTo>
                <a:lnTo>
                  <a:pt x="1042341" y="521171"/>
                </a:lnTo>
                <a:lnTo>
                  <a:pt x="1040213" y="568608"/>
                </a:lnTo>
                <a:lnTo>
                  <a:pt x="1033946" y="614852"/>
                </a:lnTo>
                <a:lnTo>
                  <a:pt x="1023726" y="659719"/>
                </a:lnTo>
                <a:lnTo>
                  <a:pt x="1009737" y="703025"/>
                </a:lnTo>
                <a:lnTo>
                  <a:pt x="992163" y="744585"/>
                </a:lnTo>
                <a:lnTo>
                  <a:pt x="971187" y="784217"/>
                </a:lnTo>
                <a:lnTo>
                  <a:pt x="946995" y="821735"/>
                </a:lnTo>
                <a:lnTo>
                  <a:pt x="919769" y="856956"/>
                </a:lnTo>
                <a:lnTo>
                  <a:pt x="889695" y="889696"/>
                </a:lnTo>
                <a:lnTo>
                  <a:pt x="856955" y="919770"/>
                </a:lnTo>
                <a:lnTo>
                  <a:pt x="821734" y="946996"/>
                </a:lnTo>
                <a:lnTo>
                  <a:pt x="784216" y="971188"/>
                </a:lnTo>
                <a:lnTo>
                  <a:pt x="744585" y="992163"/>
                </a:lnTo>
                <a:lnTo>
                  <a:pt x="703024" y="1009737"/>
                </a:lnTo>
                <a:lnTo>
                  <a:pt x="659719" y="1023726"/>
                </a:lnTo>
                <a:lnTo>
                  <a:pt x="614852" y="1033946"/>
                </a:lnTo>
                <a:lnTo>
                  <a:pt x="568608" y="1040213"/>
                </a:lnTo>
                <a:lnTo>
                  <a:pt x="521175" y="1042343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414903" y="4646567"/>
            <a:ext cx="1002030" cy="1002030"/>
          </a:xfrm>
          <a:custGeom>
            <a:avLst/>
            <a:gdLst/>
            <a:ahLst/>
            <a:cxnLst/>
            <a:rect l="l" t="t" r="r" b="b"/>
            <a:pathLst>
              <a:path w="1002029" h="1002029">
                <a:moveTo>
                  <a:pt x="500751" y="1001502"/>
                </a:moveTo>
                <a:lnTo>
                  <a:pt x="452525" y="999210"/>
                </a:lnTo>
                <a:lnTo>
                  <a:pt x="405597" y="992473"/>
                </a:lnTo>
                <a:lnTo>
                  <a:pt x="360175" y="981501"/>
                </a:lnTo>
                <a:lnTo>
                  <a:pt x="316469" y="966505"/>
                </a:lnTo>
                <a:lnTo>
                  <a:pt x="274691" y="947693"/>
                </a:lnTo>
                <a:lnTo>
                  <a:pt x="235048" y="925275"/>
                </a:lnTo>
                <a:lnTo>
                  <a:pt x="197752" y="899462"/>
                </a:lnTo>
                <a:lnTo>
                  <a:pt x="163012" y="870464"/>
                </a:lnTo>
                <a:lnTo>
                  <a:pt x="131038" y="838490"/>
                </a:lnTo>
                <a:lnTo>
                  <a:pt x="102039" y="803750"/>
                </a:lnTo>
                <a:lnTo>
                  <a:pt x="76227" y="766454"/>
                </a:lnTo>
                <a:lnTo>
                  <a:pt x="53809" y="726811"/>
                </a:lnTo>
                <a:lnTo>
                  <a:pt x="34997" y="685033"/>
                </a:lnTo>
                <a:lnTo>
                  <a:pt x="20001" y="641328"/>
                </a:lnTo>
                <a:lnTo>
                  <a:pt x="9029" y="595906"/>
                </a:lnTo>
                <a:lnTo>
                  <a:pt x="2292" y="548977"/>
                </a:lnTo>
                <a:lnTo>
                  <a:pt x="0" y="500750"/>
                </a:lnTo>
                <a:lnTo>
                  <a:pt x="2292" y="452525"/>
                </a:lnTo>
                <a:lnTo>
                  <a:pt x="9029" y="405597"/>
                </a:lnTo>
                <a:lnTo>
                  <a:pt x="20001" y="360175"/>
                </a:lnTo>
                <a:lnTo>
                  <a:pt x="34997" y="316470"/>
                </a:lnTo>
                <a:lnTo>
                  <a:pt x="53809" y="274691"/>
                </a:lnTo>
                <a:lnTo>
                  <a:pt x="76227" y="235048"/>
                </a:lnTo>
                <a:lnTo>
                  <a:pt x="102039" y="197752"/>
                </a:lnTo>
                <a:lnTo>
                  <a:pt x="131038" y="163012"/>
                </a:lnTo>
                <a:lnTo>
                  <a:pt x="163012" y="131038"/>
                </a:lnTo>
                <a:lnTo>
                  <a:pt x="197752" y="102040"/>
                </a:lnTo>
                <a:lnTo>
                  <a:pt x="235048" y="76227"/>
                </a:lnTo>
                <a:lnTo>
                  <a:pt x="274691" y="53810"/>
                </a:lnTo>
                <a:lnTo>
                  <a:pt x="316469" y="34998"/>
                </a:lnTo>
                <a:lnTo>
                  <a:pt x="360175" y="20001"/>
                </a:lnTo>
                <a:lnTo>
                  <a:pt x="405597" y="9029"/>
                </a:lnTo>
                <a:lnTo>
                  <a:pt x="452525" y="2292"/>
                </a:lnTo>
                <a:lnTo>
                  <a:pt x="500751" y="0"/>
                </a:lnTo>
                <a:lnTo>
                  <a:pt x="548977" y="2292"/>
                </a:lnTo>
                <a:lnTo>
                  <a:pt x="595906" y="9029"/>
                </a:lnTo>
                <a:lnTo>
                  <a:pt x="641327" y="20001"/>
                </a:lnTo>
                <a:lnTo>
                  <a:pt x="685033" y="34998"/>
                </a:lnTo>
                <a:lnTo>
                  <a:pt x="726811" y="53810"/>
                </a:lnTo>
                <a:lnTo>
                  <a:pt x="766454" y="76227"/>
                </a:lnTo>
                <a:lnTo>
                  <a:pt x="803750" y="102040"/>
                </a:lnTo>
                <a:lnTo>
                  <a:pt x="838490" y="131038"/>
                </a:lnTo>
                <a:lnTo>
                  <a:pt x="870464" y="163012"/>
                </a:lnTo>
                <a:lnTo>
                  <a:pt x="899462" y="197752"/>
                </a:lnTo>
                <a:lnTo>
                  <a:pt x="925275" y="235048"/>
                </a:lnTo>
                <a:lnTo>
                  <a:pt x="947692" y="274691"/>
                </a:lnTo>
                <a:lnTo>
                  <a:pt x="966504" y="316470"/>
                </a:lnTo>
                <a:lnTo>
                  <a:pt x="981501" y="360175"/>
                </a:lnTo>
                <a:lnTo>
                  <a:pt x="992473" y="405597"/>
                </a:lnTo>
                <a:lnTo>
                  <a:pt x="999210" y="452525"/>
                </a:lnTo>
                <a:lnTo>
                  <a:pt x="1001502" y="500751"/>
                </a:lnTo>
                <a:lnTo>
                  <a:pt x="999210" y="548977"/>
                </a:lnTo>
                <a:lnTo>
                  <a:pt x="992473" y="595906"/>
                </a:lnTo>
                <a:lnTo>
                  <a:pt x="981501" y="641328"/>
                </a:lnTo>
                <a:lnTo>
                  <a:pt x="966504" y="685033"/>
                </a:lnTo>
                <a:lnTo>
                  <a:pt x="947692" y="726811"/>
                </a:lnTo>
                <a:lnTo>
                  <a:pt x="925275" y="766454"/>
                </a:lnTo>
                <a:lnTo>
                  <a:pt x="899462" y="803750"/>
                </a:lnTo>
                <a:lnTo>
                  <a:pt x="870464" y="838490"/>
                </a:lnTo>
                <a:lnTo>
                  <a:pt x="838490" y="870464"/>
                </a:lnTo>
                <a:lnTo>
                  <a:pt x="803750" y="899462"/>
                </a:lnTo>
                <a:lnTo>
                  <a:pt x="766454" y="925275"/>
                </a:lnTo>
                <a:lnTo>
                  <a:pt x="726811" y="947693"/>
                </a:lnTo>
                <a:lnTo>
                  <a:pt x="685033" y="966505"/>
                </a:lnTo>
                <a:lnTo>
                  <a:pt x="641327" y="981501"/>
                </a:lnTo>
                <a:lnTo>
                  <a:pt x="595906" y="992473"/>
                </a:lnTo>
                <a:lnTo>
                  <a:pt x="548977" y="999210"/>
                </a:lnTo>
                <a:lnTo>
                  <a:pt x="500751" y="1001502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414903" y="6158520"/>
            <a:ext cx="1002030" cy="1002030"/>
          </a:xfrm>
          <a:custGeom>
            <a:avLst/>
            <a:gdLst/>
            <a:ahLst/>
            <a:cxnLst/>
            <a:rect l="l" t="t" r="r" b="b"/>
            <a:pathLst>
              <a:path w="1002029" h="1002029">
                <a:moveTo>
                  <a:pt x="500751" y="1001502"/>
                </a:moveTo>
                <a:lnTo>
                  <a:pt x="452525" y="999210"/>
                </a:lnTo>
                <a:lnTo>
                  <a:pt x="405597" y="992473"/>
                </a:lnTo>
                <a:lnTo>
                  <a:pt x="360175" y="981501"/>
                </a:lnTo>
                <a:lnTo>
                  <a:pt x="316469" y="966504"/>
                </a:lnTo>
                <a:lnTo>
                  <a:pt x="274691" y="947693"/>
                </a:lnTo>
                <a:lnTo>
                  <a:pt x="235048" y="925275"/>
                </a:lnTo>
                <a:lnTo>
                  <a:pt x="197752" y="899462"/>
                </a:lnTo>
                <a:lnTo>
                  <a:pt x="163012" y="870464"/>
                </a:lnTo>
                <a:lnTo>
                  <a:pt x="131038" y="838490"/>
                </a:lnTo>
                <a:lnTo>
                  <a:pt x="102039" y="803750"/>
                </a:lnTo>
                <a:lnTo>
                  <a:pt x="76227" y="766454"/>
                </a:lnTo>
                <a:lnTo>
                  <a:pt x="53809" y="726811"/>
                </a:lnTo>
                <a:lnTo>
                  <a:pt x="34997" y="685033"/>
                </a:lnTo>
                <a:lnTo>
                  <a:pt x="20001" y="641327"/>
                </a:lnTo>
                <a:lnTo>
                  <a:pt x="9029" y="595905"/>
                </a:lnTo>
                <a:lnTo>
                  <a:pt x="2292" y="548977"/>
                </a:lnTo>
                <a:lnTo>
                  <a:pt x="0" y="500750"/>
                </a:lnTo>
                <a:lnTo>
                  <a:pt x="2292" y="452525"/>
                </a:lnTo>
                <a:lnTo>
                  <a:pt x="9029" y="405596"/>
                </a:lnTo>
                <a:lnTo>
                  <a:pt x="20001" y="360174"/>
                </a:lnTo>
                <a:lnTo>
                  <a:pt x="34997" y="316469"/>
                </a:lnTo>
                <a:lnTo>
                  <a:pt x="53809" y="274691"/>
                </a:lnTo>
                <a:lnTo>
                  <a:pt x="76227" y="235048"/>
                </a:lnTo>
                <a:lnTo>
                  <a:pt x="102039" y="197752"/>
                </a:lnTo>
                <a:lnTo>
                  <a:pt x="131038" y="163012"/>
                </a:lnTo>
                <a:lnTo>
                  <a:pt x="163012" y="131038"/>
                </a:lnTo>
                <a:lnTo>
                  <a:pt x="197752" y="102040"/>
                </a:lnTo>
                <a:lnTo>
                  <a:pt x="235048" y="76227"/>
                </a:lnTo>
                <a:lnTo>
                  <a:pt x="274691" y="53809"/>
                </a:lnTo>
                <a:lnTo>
                  <a:pt x="316469" y="34997"/>
                </a:lnTo>
                <a:lnTo>
                  <a:pt x="360175" y="20001"/>
                </a:lnTo>
                <a:lnTo>
                  <a:pt x="405597" y="9029"/>
                </a:lnTo>
                <a:lnTo>
                  <a:pt x="452525" y="2292"/>
                </a:lnTo>
                <a:lnTo>
                  <a:pt x="500751" y="0"/>
                </a:lnTo>
                <a:lnTo>
                  <a:pt x="548977" y="2292"/>
                </a:lnTo>
                <a:lnTo>
                  <a:pt x="595906" y="9029"/>
                </a:lnTo>
                <a:lnTo>
                  <a:pt x="641327" y="20001"/>
                </a:lnTo>
                <a:lnTo>
                  <a:pt x="685033" y="34997"/>
                </a:lnTo>
                <a:lnTo>
                  <a:pt x="726811" y="53809"/>
                </a:lnTo>
                <a:lnTo>
                  <a:pt x="766454" y="76227"/>
                </a:lnTo>
                <a:lnTo>
                  <a:pt x="803750" y="102040"/>
                </a:lnTo>
                <a:lnTo>
                  <a:pt x="838490" y="131038"/>
                </a:lnTo>
                <a:lnTo>
                  <a:pt x="870464" y="163012"/>
                </a:lnTo>
                <a:lnTo>
                  <a:pt x="899462" y="197752"/>
                </a:lnTo>
                <a:lnTo>
                  <a:pt x="925275" y="235048"/>
                </a:lnTo>
                <a:lnTo>
                  <a:pt x="947692" y="274691"/>
                </a:lnTo>
                <a:lnTo>
                  <a:pt x="966504" y="316469"/>
                </a:lnTo>
                <a:lnTo>
                  <a:pt x="981501" y="360174"/>
                </a:lnTo>
                <a:lnTo>
                  <a:pt x="992473" y="405596"/>
                </a:lnTo>
                <a:lnTo>
                  <a:pt x="999210" y="452525"/>
                </a:lnTo>
                <a:lnTo>
                  <a:pt x="1001502" y="500751"/>
                </a:lnTo>
                <a:lnTo>
                  <a:pt x="999210" y="548977"/>
                </a:lnTo>
                <a:lnTo>
                  <a:pt x="992473" y="595905"/>
                </a:lnTo>
                <a:lnTo>
                  <a:pt x="981501" y="641327"/>
                </a:lnTo>
                <a:lnTo>
                  <a:pt x="966504" y="685033"/>
                </a:lnTo>
                <a:lnTo>
                  <a:pt x="947692" y="726811"/>
                </a:lnTo>
                <a:lnTo>
                  <a:pt x="925275" y="766454"/>
                </a:lnTo>
                <a:lnTo>
                  <a:pt x="899462" y="803750"/>
                </a:lnTo>
                <a:lnTo>
                  <a:pt x="870464" y="838490"/>
                </a:lnTo>
                <a:lnTo>
                  <a:pt x="838490" y="870464"/>
                </a:lnTo>
                <a:lnTo>
                  <a:pt x="803750" y="899462"/>
                </a:lnTo>
                <a:lnTo>
                  <a:pt x="766454" y="925275"/>
                </a:lnTo>
                <a:lnTo>
                  <a:pt x="726811" y="947693"/>
                </a:lnTo>
                <a:lnTo>
                  <a:pt x="685033" y="966504"/>
                </a:lnTo>
                <a:lnTo>
                  <a:pt x="641327" y="981501"/>
                </a:lnTo>
                <a:lnTo>
                  <a:pt x="595906" y="992473"/>
                </a:lnTo>
                <a:lnTo>
                  <a:pt x="548977" y="999210"/>
                </a:lnTo>
                <a:lnTo>
                  <a:pt x="500751" y="1001502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414903" y="7670471"/>
            <a:ext cx="1002030" cy="1002030"/>
          </a:xfrm>
          <a:custGeom>
            <a:avLst/>
            <a:gdLst/>
            <a:ahLst/>
            <a:cxnLst/>
            <a:rect l="l" t="t" r="r" b="b"/>
            <a:pathLst>
              <a:path w="1002029" h="1002029">
                <a:moveTo>
                  <a:pt x="500756" y="1001503"/>
                </a:moveTo>
                <a:lnTo>
                  <a:pt x="452525" y="999210"/>
                </a:lnTo>
                <a:lnTo>
                  <a:pt x="405597" y="992473"/>
                </a:lnTo>
                <a:lnTo>
                  <a:pt x="360175" y="981502"/>
                </a:lnTo>
                <a:lnTo>
                  <a:pt x="316469" y="966505"/>
                </a:lnTo>
                <a:lnTo>
                  <a:pt x="274691" y="947693"/>
                </a:lnTo>
                <a:lnTo>
                  <a:pt x="235048" y="925275"/>
                </a:lnTo>
                <a:lnTo>
                  <a:pt x="197752" y="899463"/>
                </a:lnTo>
                <a:lnTo>
                  <a:pt x="163012" y="870464"/>
                </a:lnTo>
                <a:lnTo>
                  <a:pt x="131038" y="838490"/>
                </a:lnTo>
                <a:lnTo>
                  <a:pt x="102039" y="803750"/>
                </a:lnTo>
                <a:lnTo>
                  <a:pt x="76227" y="766454"/>
                </a:lnTo>
                <a:lnTo>
                  <a:pt x="53809" y="726812"/>
                </a:lnTo>
                <a:lnTo>
                  <a:pt x="34997" y="685033"/>
                </a:lnTo>
                <a:lnTo>
                  <a:pt x="20001" y="641328"/>
                </a:lnTo>
                <a:lnTo>
                  <a:pt x="9029" y="595906"/>
                </a:lnTo>
                <a:lnTo>
                  <a:pt x="2292" y="548977"/>
                </a:lnTo>
                <a:lnTo>
                  <a:pt x="0" y="500750"/>
                </a:lnTo>
                <a:lnTo>
                  <a:pt x="2292" y="452525"/>
                </a:lnTo>
                <a:lnTo>
                  <a:pt x="9029" y="405597"/>
                </a:lnTo>
                <a:lnTo>
                  <a:pt x="20001" y="360175"/>
                </a:lnTo>
                <a:lnTo>
                  <a:pt x="34997" y="316469"/>
                </a:lnTo>
                <a:lnTo>
                  <a:pt x="53809" y="274691"/>
                </a:lnTo>
                <a:lnTo>
                  <a:pt x="76227" y="235048"/>
                </a:lnTo>
                <a:lnTo>
                  <a:pt x="102039" y="197752"/>
                </a:lnTo>
                <a:lnTo>
                  <a:pt x="131038" y="163012"/>
                </a:lnTo>
                <a:lnTo>
                  <a:pt x="163012" y="131038"/>
                </a:lnTo>
                <a:lnTo>
                  <a:pt x="197752" y="102040"/>
                </a:lnTo>
                <a:lnTo>
                  <a:pt x="235048" y="76227"/>
                </a:lnTo>
                <a:lnTo>
                  <a:pt x="274691" y="53810"/>
                </a:lnTo>
                <a:lnTo>
                  <a:pt x="316469" y="34998"/>
                </a:lnTo>
                <a:lnTo>
                  <a:pt x="360175" y="20001"/>
                </a:lnTo>
                <a:lnTo>
                  <a:pt x="405597" y="9029"/>
                </a:lnTo>
                <a:lnTo>
                  <a:pt x="452525" y="2292"/>
                </a:lnTo>
                <a:lnTo>
                  <a:pt x="500751" y="0"/>
                </a:lnTo>
                <a:lnTo>
                  <a:pt x="548977" y="2292"/>
                </a:lnTo>
                <a:lnTo>
                  <a:pt x="595906" y="9029"/>
                </a:lnTo>
                <a:lnTo>
                  <a:pt x="641327" y="20001"/>
                </a:lnTo>
                <a:lnTo>
                  <a:pt x="685033" y="34998"/>
                </a:lnTo>
                <a:lnTo>
                  <a:pt x="726811" y="53810"/>
                </a:lnTo>
                <a:lnTo>
                  <a:pt x="766454" y="76227"/>
                </a:lnTo>
                <a:lnTo>
                  <a:pt x="803750" y="102040"/>
                </a:lnTo>
                <a:lnTo>
                  <a:pt x="838490" y="131038"/>
                </a:lnTo>
                <a:lnTo>
                  <a:pt x="870464" y="163012"/>
                </a:lnTo>
                <a:lnTo>
                  <a:pt x="899462" y="197752"/>
                </a:lnTo>
                <a:lnTo>
                  <a:pt x="925275" y="235048"/>
                </a:lnTo>
                <a:lnTo>
                  <a:pt x="947692" y="274691"/>
                </a:lnTo>
                <a:lnTo>
                  <a:pt x="966504" y="316469"/>
                </a:lnTo>
                <a:lnTo>
                  <a:pt x="981501" y="360175"/>
                </a:lnTo>
                <a:lnTo>
                  <a:pt x="992473" y="405597"/>
                </a:lnTo>
                <a:lnTo>
                  <a:pt x="999210" y="452525"/>
                </a:lnTo>
                <a:lnTo>
                  <a:pt x="1001502" y="500751"/>
                </a:lnTo>
                <a:lnTo>
                  <a:pt x="999210" y="548977"/>
                </a:lnTo>
                <a:lnTo>
                  <a:pt x="992473" y="595906"/>
                </a:lnTo>
                <a:lnTo>
                  <a:pt x="981501" y="641328"/>
                </a:lnTo>
                <a:lnTo>
                  <a:pt x="966504" y="685033"/>
                </a:lnTo>
                <a:lnTo>
                  <a:pt x="947692" y="726812"/>
                </a:lnTo>
                <a:lnTo>
                  <a:pt x="925275" y="766454"/>
                </a:lnTo>
                <a:lnTo>
                  <a:pt x="899462" y="803750"/>
                </a:lnTo>
                <a:lnTo>
                  <a:pt x="870464" y="838490"/>
                </a:lnTo>
                <a:lnTo>
                  <a:pt x="838490" y="870464"/>
                </a:lnTo>
                <a:lnTo>
                  <a:pt x="803750" y="899463"/>
                </a:lnTo>
                <a:lnTo>
                  <a:pt x="766454" y="925275"/>
                </a:lnTo>
                <a:lnTo>
                  <a:pt x="726811" y="947693"/>
                </a:lnTo>
                <a:lnTo>
                  <a:pt x="685033" y="966505"/>
                </a:lnTo>
                <a:lnTo>
                  <a:pt x="641327" y="981502"/>
                </a:lnTo>
                <a:lnTo>
                  <a:pt x="595906" y="992473"/>
                </a:lnTo>
                <a:lnTo>
                  <a:pt x="548977" y="999210"/>
                </a:lnTo>
                <a:lnTo>
                  <a:pt x="500756" y="1001503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0" y="1"/>
            <a:ext cx="11900535" cy="642620"/>
          </a:xfrm>
          <a:custGeom>
            <a:avLst/>
            <a:gdLst/>
            <a:ahLst/>
            <a:cxnLst/>
            <a:rect l="l" t="t" r="r" b="b"/>
            <a:pathLst>
              <a:path w="11900535" h="642620">
                <a:moveTo>
                  <a:pt x="11148242" y="642541"/>
                </a:moveTo>
                <a:lnTo>
                  <a:pt x="0" y="642541"/>
                </a:lnTo>
                <a:lnTo>
                  <a:pt x="0" y="0"/>
                </a:lnTo>
                <a:lnTo>
                  <a:pt x="11900034" y="0"/>
                </a:lnTo>
                <a:lnTo>
                  <a:pt x="11148242" y="64254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0369" y="1"/>
            <a:ext cx="3437629" cy="327599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369792" y="1150453"/>
            <a:ext cx="482028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40">
                <a:latin typeface="Lucida Sans Unicode"/>
                <a:cs typeface="Lucida Sans Unicode"/>
              </a:rPr>
              <a:t>CONTENT</a:t>
            </a:r>
            <a:endParaRPr sz="80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638429" y="3133543"/>
            <a:ext cx="554990" cy="6375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000" spc="-50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391395" y="3362685"/>
            <a:ext cx="13912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REDUCE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446646" y="3191648"/>
            <a:ext cx="65087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365">
                <a:solidFill>
                  <a:srgbClr val="FFFFFF"/>
                </a:solidFill>
                <a:latin typeface="Lucida Sans Unicode"/>
                <a:cs typeface="Lucida Sans Unicode"/>
              </a:rPr>
              <a:t>05</a:t>
            </a:r>
            <a:endParaRPr sz="4400">
              <a:latin typeface="Lucida Sans Unicode"/>
              <a:cs typeface="Lucida Sans Unicod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40476" y="6360003"/>
            <a:ext cx="348742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Lucida Sans Unicode"/>
                <a:cs typeface="Lucida Sans Unicode"/>
              </a:rPr>
              <a:t>SOURCE</a:t>
            </a:r>
            <a:r>
              <a:rPr dirty="0" sz="26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21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6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Lucida Sans Unicode"/>
                <a:cs typeface="Lucida Sans Unicode"/>
              </a:rPr>
              <a:t>GARBAGE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27285" y="3265894"/>
            <a:ext cx="4092575" cy="739140"/>
          </a:xfrm>
          <a:prstGeom prst="rect">
            <a:avLst/>
          </a:prstGeom>
          <a:solidFill>
            <a:srgbClr val="799E56"/>
          </a:solidFill>
        </p:spPr>
        <p:txBody>
          <a:bodyPr wrap="square" lIns="0" tIns="35560" rIns="0" bIns="0" rtlCol="0" vert="horz">
            <a:spAutoFit/>
          </a:bodyPr>
          <a:lstStyle/>
          <a:p>
            <a:pPr marL="1414780">
              <a:lnSpc>
                <a:spcPct val="100000"/>
              </a:lnSpc>
              <a:spcBef>
                <a:spcPts val="280"/>
              </a:spcBef>
            </a:pPr>
            <a:r>
              <a:rPr dirty="0" sz="2600" spc="-10">
                <a:solidFill>
                  <a:srgbClr val="FFFFFF"/>
                </a:solidFill>
                <a:latin typeface="Lucida Sans Unicode"/>
                <a:cs typeface="Lucida Sans Unicode"/>
              </a:rPr>
              <a:t>INTRODUCTION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404519" y="4770051"/>
            <a:ext cx="2072639" cy="662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42340" algn="l"/>
              </a:tabLst>
            </a:pPr>
            <a:r>
              <a:rPr dirty="0" sz="4150" spc="-290">
                <a:solidFill>
                  <a:srgbClr val="FFFFFF"/>
                </a:solidFill>
                <a:latin typeface="Lucida Sans Unicode"/>
                <a:cs typeface="Lucida Sans Unicode"/>
              </a:rPr>
              <a:t>06</a:t>
            </a:r>
            <a:r>
              <a:rPr dirty="0" sz="41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85">
                <a:solidFill>
                  <a:srgbClr val="FFFFFF"/>
                </a:solidFill>
                <a:latin typeface="Lucida Sans Unicode"/>
                <a:cs typeface="Lucida Sans Unicode"/>
              </a:rPr>
              <a:t>REUSE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505466" y="7876068"/>
            <a:ext cx="3922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85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r>
              <a:rPr dirty="0" sz="26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203478" y="4802866"/>
            <a:ext cx="214820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dirty="0" sz="26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415047" y="6310306"/>
            <a:ext cx="2489200" cy="662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32180" algn="l"/>
              </a:tabLst>
            </a:pPr>
            <a:r>
              <a:rPr dirty="0" sz="4150" spc="-370">
                <a:solidFill>
                  <a:srgbClr val="FFFFFF"/>
                </a:solidFill>
                <a:latin typeface="Lucida Sans Unicode"/>
                <a:cs typeface="Lucida Sans Unicode"/>
              </a:rPr>
              <a:t>07</a:t>
            </a:r>
            <a:r>
              <a:rPr dirty="0" sz="41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RECYCLE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620496" y="4659888"/>
            <a:ext cx="590550" cy="6375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000" spc="-36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618312" y="6204624"/>
            <a:ext cx="594995" cy="6375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000" spc="-335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603658" y="7713471"/>
            <a:ext cx="624205" cy="6375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000" spc="-155">
                <a:solidFill>
                  <a:srgbClr val="FFFFFF"/>
                </a:solidFill>
                <a:latin typeface="Lucida Sans Unicode"/>
                <a:cs typeface="Lucida Sans Unicode"/>
              </a:rPr>
              <a:t>04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852846" y="2879167"/>
            <a:ext cx="6877050" cy="4694555"/>
            <a:chOff x="10852846" y="2879167"/>
            <a:chExt cx="6877050" cy="46945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2846" y="2879167"/>
              <a:ext cx="6800849" cy="452437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829773" y="3467468"/>
              <a:ext cx="3900170" cy="4105910"/>
            </a:xfrm>
            <a:custGeom>
              <a:avLst/>
              <a:gdLst/>
              <a:ahLst/>
              <a:cxnLst/>
              <a:rect l="l" t="t" r="r" b="b"/>
              <a:pathLst>
                <a:path w="3900169" h="4105909">
                  <a:moveTo>
                    <a:pt x="86834" y="4105109"/>
                  </a:moveTo>
                  <a:lnTo>
                    <a:pt x="3800020" y="4105749"/>
                  </a:lnTo>
                  <a:lnTo>
                    <a:pt x="3850067" y="4092568"/>
                  </a:lnTo>
                  <a:lnTo>
                    <a:pt x="3889803" y="4050159"/>
                  </a:lnTo>
                  <a:lnTo>
                    <a:pt x="3899909" y="93315"/>
                  </a:lnTo>
                  <a:lnTo>
                    <a:pt x="3894815" y="67712"/>
                  </a:lnTo>
                  <a:lnTo>
                    <a:pt x="3879431" y="38934"/>
                  </a:lnTo>
                  <a:lnTo>
                    <a:pt x="3860969" y="20475"/>
                  </a:lnTo>
                  <a:lnTo>
                    <a:pt x="3832186" y="5092"/>
                  </a:lnTo>
                  <a:lnTo>
                    <a:pt x="3806579" y="0"/>
                  </a:lnTo>
                  <a:lnTo>
                    <a:pt x="3774100" y="3198"/>
                  </a:lnTo>
                  <a:lnTo>
                    <a:pt x="3724750" y="33889"/>
                  </a:lnTo>
                  <a:lnTo>
                    <a:pt x="3700771" y="86821"/>
                  </a:lnTo>
                  <a:lnTo>
                    <a:pt x="3700131" y="3906001"/>
                  </a:lnTo>
                  <a:lnTo>
                    <a:pt x="99888" y="3906001"/>
                  </a:lnTo>
                  <a:lnTo>
                    <a:pt x="93330" y="3906001"/>
                  </a:lnTo>
                  <a:lnTo>
                    <a:pt x="67723" y="3911094"/>
                  </a:lnTo>
                  <a:lnTo>
                    <a:pt x="38940" y="3926476"/>
                  </a:lnTo>
                  <a:lnTo>
                    <a:pt x="20478" y="3944935"/>
                  </a:lnTo>
                  <a:lnTo>
                    <a:pt x="5093" y="3973713"/>
                  </a:lnTo>
                  <a:lnTo>
                    <a:pt x="0" y="3999317"/>
                  </a:lnTo>
                  <a:lnTo>
                    <a:pt x="3199" y="4031791"/>
                  </a:lnTo>
                  <a:lnTo>
                    <a:pt x="13191" y="4055909"/>
                  </a:lnTo>
                  <a:lnTo>
                    <a:pt x="33894" y="4081133"/>
                  </a:lnTo>
                  <a:lnTo>
                    <a:pt x="55604" y="4095636"/>
                  </a:lnTo>
                  <a:lnTo>
                    <a:pt x="86834" y="4105109"/>
                  </a:lnTo>
                  <a:close/>
                </a:path>
              </a:pathLst>
            </a:custGeom>
            <a:solidFill>
              <a:srgbClr val="799E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0" y="1"/>
            <a:ext cx="11900535" cy="642620"/>
          </a:xfrm>
          <a:custGeom>
            <a:avLst/>
            <a:gdLst/>
            <a:ahLst/>
            <a:cxnLst/>
            <a:rect l="l" t="t" r="r" b="b"/>
            <a:pathLst>
              <a:path w="11900535" h="642620">
                <a:moveTo>
                  <a:pt x="11148242" y="642541"/>
                </a:moveTo>
                <a:lnTo>
                  <a:pt x="0" y="642541"/>
                </a:lnTo>
                <a:lnTo>
                  <a:pt x="0" y="0"/>
                </a:lnTo>
                <a:lnTo>
                  <a:pt x="11900034" y="0"/>
                </a:lnTo>
                <a:lnTo>
                  <a:pt x="11148242" y="64254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0" y="8753669"/>
            <a:ext cx="1024255" cy="1532890"/>
            <a:chOff x="0" y="8753669"/>
            <a:chExt cx="1024255" cy="1532890"/>
          </a:xfrm>
        </p:grpSpPr>
        <p:sp>
          <p:nvSpPr>
            <p:cNvPr id="7" name="object 7" descr=""/>
            <p:cNvSpPr/>
            <p:nvPr/>
          </p:nvSpPr>
          <p:spPr>
            <a:xfrm>
              <a:off x="266498" y="8753669"/>
              <a:ext cx="429259" cy="431165"/>
            </a:xfrm>
            <a:custGeom>
              <a:avLst/>
              <a:gdLst/>
              <a:ahLst/>
              <a:cxnLst/>
              <a:rect l="l" t="t" r="r" b="b"/>
              <a:pathLst>
                <a:path w="429259" h="431165">
                  <a:moveTo>
                    <a:pt x="214509" y="430716"/>
                  </a:moveTo>
                  <a:lnTo>
                    <a:pt x="165323" y="425028"/>
                  </a:lnTo>
                  <a:lnTo>
                    <a:pt x="120172" y="408827"/>
                  </a:lnTo>
                  <a:lnTo>
                    <a:pt x="80344" y="383404"/>
                  </a:lnTo>
                  <a:lnTo>
                    <a:pt x="47124" y="350053"/>
                  </a:lnTo>
                  <a:lnTo>
                    <a:pt x="21802" y="310067"/>
                  </a:lnTo>
                  <a:lnTo>
                    <a:pt x="5665" y="264738"/>
                  </a:lnTo>
                  <a:lnTo>
                    <a:pt x="0" y="215358"/>
                  </a:lnTo>
                  <a:lnTo>
                    <a:pt x="5665" y="165978"/>
                  </a:lnTo>
                  <a:lnTo>
                    <a:pt x="21802" y="120648"/>
                  </a:lnTo>
                  <a:lnTo>
                    <a:pt x="47124" y="80662"/>
                  </a:lnTo>
                  <a:lnTo>
                    <a:pt x="80344" y="47311"/>
                  </a:lnTo>
                  <a:lnTo>
                    <a:pt x="120173" y="21889"/>
                  </a:lnTo>
                  <a:lnTo>
                    <a:pt x="165324" y="5687"/>
                  </a:lnTo>
                  <a:lnTo>
                    <a:pt x="214509" y="0"/>
                  </a:lnTo>
                  <a:lnTo>
                    <a:pt x="263694" y="5687"/>
                  </a:lnTo>
                  <a:lnTo>
                    <a:pt x="308845" y="21889"/>
                  </a:lnTo>
                  <a:lnTo>
                    <a:pt x="348674" y="47311"/>
                  </a:lnTo>
                  <a:lnTo>
                    <a:pt x="381893" y="80662"/>
                  </a:lnTo>
                  <a:lnTo>
                    <a:pt x="389248" y="92276"/>
                  </a:lnTo>
                  <a:lnTo>
                    <a:pt x="214509" y="92276"/>
                  </a:lnTo>
                  <a:lnTo>
                    <a:pt x="166792" y="101950"/>
                  </a:lnTo>
                  <a:lnTo>
                    <a:pt x="127823" y="128329"/>
                  </a:lnTo>
                  <a:lnTo>
                    <a:pt x="101548" y="167452"/>
                  </a:lnTo>
                  <a:lnTo>
                    <a:pt x="91913" y="215358"/>
                  </a:lnTo>
                  <a:lnTo>
                    <a:pt x="101548" y="263242"/>
                  </a:lnTo>
                  <a:lnTo>
                    <a:pt x="127823" y="302318"/>
                  </a:lnTo>
                  <a:lnTo>
                    <a:pt x="166792" y="328650"/>
                  </a:lnTo>
                  <a:lnTo>
                    <a:pt x="214509" y="338302"/>
                  </a:lnTo>
                  <a:lnTo>
                    <a:pt x="389335" y="338302"/>
                  </a:lnTo>
                  <a:lnTo>
                    <a:pt x="381893" y="350053"/>
                  </a:lnTo>
                  <a:lnTo>
                    <a:pt x="348674" y="383404"/>
                  </a:lnTo>
                  <a:lnTo>
                    <a:pt x="308845" y="408827"/>
                  </a:lnTo>
                  <a:lnTo>
                    <a:pt x="263694" y="425028"/>
                  </a:lnTo>
                  <a:lnTo>
                    <a:pt x="214509" y="430716"/>
                  </a:lnTo>
                  <a:close/>
                </a:path>
                <a:path w="429259" h="431165">
                  <a:moveTo>
                    <a:pt x="389335" y="338302"/>
                  </a:moveTo>
                  <a:lnTo>
                    <a:pt x="214509" y="338302"/>
                  </a:lnTo>
                  <a:lnTo>
                    <a:pt x="262225" y="328650"/>
                  </a:lnTo>
                  <a:lnTo>
                    <a:pt x="301194" y="302318"/>
                  </a:lnTo>
                  <a:lnTo>
                    <a:pt x="327470" y="263242"/>
                  </a:lnTo>
                  <a:lnTo>
                    <a:pt x="337105" y="215358"/>
                  </a:lnTo>
                  <a:lnTo>
                    <a:pt x="327469" y="167452"/>
                  </a:lnTo>
                  <a:lnTo>
                    <a:pt x="301193" y="128329"/>
                  </a:lnTo>
                  <a:lnTo>
                    <a:pt x="262223" y="101950"/>
                  </a:lnTo>
                  <a:lnTo>
                    <a:pt x="214509" y="92276"/>
                  </a:lnTo>
                  <a:lnTo>
                    <a:pt x="389248" y="92276"/>
                  </a:lnTo>
                  <a:lnTo>
                    <a:pt x="407215" y="120648"/>
                  </a:lnTo>
                  <a:lnTo>
                    <a:pt x="423353" y="165978"/>
                  </a:lnTo>
                  <a:lnTo>
                    <a:pt x="429018" y="215358"/>
                  </a:lnTo>
                  <a:lnTo>
                    <a:pt x="423353" y="264738"/>
                  </a:lnTo>
                  <a:lnTo>
                    <a:pt x="407215" y="310067"/>
                  </a:lnTo>
                  <a:lnTo>
                    <a:pt x="389335" y="338302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8033" y="9061225"/>
              <a:ext cx="871219" cy="1224915"/>
            </a:xfrm>
            <a:custGeom>
              <a:avLst/>
              <a:gdLst/>
              <a:ahLst/>
              <a:cxnLst/>
              <a:rect l="l" t="t" r="r" b="b"/>
              <a:pathLst>
                <a:path w="871219" h="1224915">
                  <a:moveTo>
                    <a:pt x="765979" y="1224827"/>
                  </a:moveTo>
                  <a:lnTo>
                    <a:pt x="105198" y="1224827"/>
                  </a:lnTo>
                  <a:lnTo>
                    <a:pt x="64189" y="1216547"/>
                  </a:lnTo>
                  <a:lnTo>
                    <a:pt x="30757" y="1193948"/>
                  </a:lnTo>
                  <a:lnTo>
                    <a:pt x="8246" y="1160383"/>
                  </a:lnTo>
                  <a:lnTo>
                    <a:pt x="0" y="1119212"/>
                  </a:lnTo>
                  <a:lnTo>
                    <a:pt x="0" y="0"/>
                  </a:lnTo>
                  <a:lnTo>
                    <a:pt x="871178" y="0"/>
                  </a:lnTo>
                  <a:lnTo>
                    <a:pt x="871178" y="1119212"/>
                  </a:lnTo>
                  <a:lnTo>
                    <a:pt x="862931" y="1160383"/>
                  </a:lnTo>
                  <a:lnTo>
                    <a:pt x="840420" y="1193948"/>
                  </a:lnTo>
                  <a:lnTo>
                    <a:pt x="806988" y="1216547"/>
                  </a:lnTo>
                  <a:lnTo>
                    <a:pt x="765979" y="1224827"/>
                  </a:lnTo>
                  <a:close/>
                </a:path>
              </a:pathLst>
            </a:custGeom>
            <a:solidFill>
              <a:srgbClr val="8B9A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8942552"/>
              <a:ext cx="1024255" cy="1238250"/>
            </a:xfrm>
            <a:custGeom>
              <a:avLst/>
              <a:gdLst/>
              <a:ahLst/>
              <a:cxnLst/>
              <a:rect l="l" t="t" r="r" b="b"/>
              <a:pathLst>
                <a:path w="1024255" h="1238250">
                  <a:moveTo>
                    <a:pt x="204990" y="283781"/>
                  </a:moveTo>
                  <a:lnTo>
                    <a:pt x="181165" y="247980"/>
                  </a:lnTo>
                  <a:lnTo>
                    <a:pt x="163220" y="241858"/>
                  </a:lnTo>
                  <a:lnTo>
                    <a:pt x="156845" y="241858"/>
                  </a:lnTo>
                  <a:lnTo>
                    <a:pt x="150456" y="241858"/>
                  </a:lnTo>
                  <a:lnTo>
                    <a:pt x="114795" y="265772"/>
                  </a:lnTo>
                  <a:lnTo>
                    <a:pt x="108686" y="283781"/>
                  </a:lnTo>
                  <a:lnTo>
                    <a:pt x="108686" y="1195959"/>
                  </a:lnTo>
                  <a:lnTo>
                    <a:pt x="132511" y="1231760"/>
                  </a:lnTo>
                  <a:lnTo>
                    <a:pt x="150456" y="1237894"/>
                  </a:lnTo>
                  <a:lnTo>
                    <a:pt x="163220" y="1237894"/>
                  </a:lnTo>
                  <a:lnTo>
                    <a:pt x="198882" y="1213967"/>
                  </a:lnTo>
                  <a:lnTo>
                    <a:pt x="204990" y="1195959"/>
                  </a:lnTo>
                  <a:lnTo>
                    <a:pt x="204990" y="283781"/>
                  </a:lnTo>
                  <a:close/>
                </a:path>
                <a:path w="1024255" h="1238250">
                  <a:moveTo>
                    <a:pt x="363410" y="283781"/>
                  </a:moveTo>
                  <a:lnTo>
                    <a:pt x="339585" y="247980"/>
                  </a:lnTo>
                  <a:lnTo>
                    <a:pt x="321640" y="241858"/>
                  </a:lnTo>
                  <a:lnTo>
                    <a:pt x="315252" y="241858"/>
                  </a:lnTo>
                  <a:lnTo>
                    <a:pt x="308864" y="241858"/>
                  </a:lnTo>
                  <a:lnTo>
                    <a:pt x="273202" y="265772"/>
                  </a:lnTo>
                  <a:lnTo>
                    <a:pt x="267093" y="283781"/>
                  </a:lnTo>
                  <a:lnTo>
                    <a:pt x="267093" y="1195959"/>
                  </a:lnTo>
                  <a:lnTo>
                    <a:pt x="290918" y="1231760"/>
                  </a:lnTo>
                  <a:lnTo>
                    <a:pt x="308864" y="1237894"/>
                  </a:lnTo>
                  <a:lnTo>
                    <a:pt x="321640" y="1237894"/>
                  </a:lnTo>
                  <a:lnTo>
                    <a:pt x="357301" y="1213967"/>
                  </a:lnTo>
                  <a:lnTo>
                    <a:pt x="363410" y="1195959"/>
                  </a:lnTo>
                  <a:lnTo>
                    <a:pt x="363410" y="283781"/>
                  </a:lnTo>
                  <a:close/>
                </a:path>
                <a:path w="1024255" h="1238250">
                  <a:moveTo>
                    <a:pt x="521779" y="283781"/>
                  </a:moveTo>
                  <a:lnTo>
                    <a:pt x="497941" y="247980"/>
                  </a:lnTo>
                  <a:lnTo>
                    <a:pt x="480009" y="241858"/>
                  </a:lnTo>
                  <a:lnTo>
                    <a:pt x="473621" y="241858"/>
                  </a:lnTo>
                  <a:lnTo>
                    <a:pt x="467233" y="241858"/>
                  </a:lnTo>
                  <a:lnTo>
                    <a:pt x="431571" y="265772"/>
                  </a:lnTo>
                  <a:lnTo>
                    <a:pt x="425462" y="283781"/>
                  </a:lnTo>
                  <a:lnTo>
                    <a:pt x="425462" y="1195959"/>
                  </a:lnTo>
                  <a:lnTo>
                    <a:pt x="449287" y="1231760"/>
                  </a:lnTo>
                  <a:lnTo>
                    <a:pt x="467233" y="1237894"/>
                  </a:lnTo>
                  <a:lnTo>
                    <a:pt x="480009" y="1237894"/>
                  </a:lnTo>
                  <a:lnTo>
                    <a:pt x="515670" y="1213967"/>
                  </a:lnTo>
                  <a:lnTo>
                    <a:pt x="521779" y="1195959"/>
                  </a:lnTo>
                  <a:lnTo>
                    <a:pt x="521779" y="283781"/>
                  </a:lnTo>
                  <a:close/>
                </a:path>
                <a:path w="1024255" h="1238250">
                  <a:moveTo>
                    <a:pt x="680186" y="283781"/>
                  </a:moveTo>
                  <a:lnTo>
                    <a:pt x="656361" y="247980"/>
                  </a:lnTo>
                  <a:lnTo>
                    <a:pt x="638416" y="241858"/>
                  </a:lnTo>
                  <a:lnTo>
                    <a:pt x="632028" y="241858"/>
                  </a:lnTo>
                  <a:lnTo>
                    <a:pt x="625640" y="241858"/>
                  </a:lnTo>
                  <a:lnTo>
                    <a:pt x="589991" y="265772"/>
                  </a:lnTo>
                  <a:lnTo>
                    <a:pt x="583882" y="283781"/>
                  </a:lnTo>
                  <a:lnTo>
                    <a:pt x="583882" y="1195959"/>
                  </a:lnTo>
                  <a:lnTo>
                    <a:pt x="607707" y="1231760"/>
                  </a:lnTo>
                  <a:lnTo>
                    <a:pt x="625640" y="1237894"/>
                  </a:lnTo>
                  <a:lnTo>
                    <a:pt x="638416" y="1237894"/>
                  </a:lnTo>
                  <a:lnTo>
                    <a:pt x="674077" y="1213967"/>
                  </a:lnTo>
                  <a:lnTo>
                    <a:pt x="680186" y="1195959"/>
                  </a:lnTo>
                  <a:lnTo>
                    <a:pt x="680186" y="283781"/>
                  </a:lnTo>
                  <a:close/>
                </a:path>
                <a:path w="1024255" h="1238250">
                  <a:moveTo>
                    <a:pt x="838593" y="283781"/>
                  </a:moveTo>
                  <a:lnTo>
                    <a:pt x="814768" y="247980"/>
                  </a:lnTo>
                  <a:lnTo>
                    <a:pt x="796836" y="241858"/>
                  </a:lnTo>
                  <a:lnTo>
                    <a:pt x="790448" y="241858"/>
                  </a:lnTo>
                  <a:lnTo>
                    <a:pt x="784059" y="241858"/>
                  </a:lnTo>
                  <a:lnTo>
                    <a:pt x="748398" y="265772"/>
                  </a:lnTo>
                  <a:lnTo>
                    <a:pt x="742289" y="283781"/>
                  </a:lnTo>
                  <a:lnTo>
                    <a:pt x="742289" y="1195959"/>
                  </a:lnTo>
                  <a:lnTo>
                    <a:pt x="766114" y="1231760"/>
                  </a:lnTo>
                  <a:lnTo>
                    <a:pt x="784059" y="1237894"/>
                  </a:lnTo>
                  <a:lnTo>
                    <a:pt x="796836" y="1237894"/>
                  </a:lnTo>
                  <a:lnTo>
                    <a:pt x="832485" y="1213967"/>
                  </a:lnTo>
                  <a:lnTo>
                    <a:pt x="838593" y="1195959"/>
                  </a:lnTo>
                  <a:lnTo>
                    <a:pt x="838593" y="283781"/>
                  </a:lnTo>
                  <a:close/>
                </a:path>
                <a:path w="1024255" h="1238250">
                  <a:moveTo>
                    <a:pt x="1023874" y="32448"/>
                  </a:moveTo>
                  <a:lnTo>
                    <a:pt x="996302" y="939"/>
                  </a:lnTo>
                  <a:lnTo>
                    <a:pt x="991552" y="0"/>
                  </a:lnTo>
                  <a:lnTo>
                    <a:pt x="0" y="0"/>
                  </a:lnTo>
                  <a:lnTo>
                    <a:pt x="0" y="167005"/>
                  </a:lnTo>
                  <a:lnTo>
                    <a:pt x="991552" y="167005"/>
                  </a:lnTo>
                  <a:lnTo>
                    <a:pt x="1022921" y="139331"/>
                  </a:lnTo>
                  <a:lnTo>
                    <a:pt x="1023874" y="134556"/>
                  </a:lnTo>
                  <a:lnTo>
                    <a:pt x="1023874" y="32448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61571" y="1356143"/>
            <a:ext cx="678307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>
                <a:latin typeface="Lucida Sans Unicode"/>
                <a:cs typeface="Lucida Sans Unicode"/>
              </a:rPr>
              <a:t>INTRODUCTION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/>
              <a:t>A</a:t>
            </a:r>
            <a:r>
              <a:rPr dirty="0" spc="45"/>
              <a:t> </a:t>
            </a:r>
            <a:r>
              <a:rPr dirty="0" spc="185"/>
              <a:t>heAlThY</a:t>
            </a:r>
            <a:r>
              <a:rPr dirty="0" spc="45"/>
              <a:t> </a:t>
            </a:r>
            <a:r>
              <a:rPr dirty="0" spc="110"/>
              <a:t>enviROnmenT</a:t>
            </a:r>
            <a:r>
              <a:rPr dirty="0" spc="45"/>
              <a:t> </a:t>
            </a:r>
            <a:r>
              <a:rPr dirty="0" spc="215"/>
              <a:t>is</a:t>
            </a:r>
            <a:r>
              <a:rPr dirty="0" spc="45"/>
              <a:t> </a:t>
            </a:r>
            <a:r>
              <a:rPr dirty="0" spc="60"/>
              <a:t>An </a:t>
            </a:r>
            <a:r>
              <a:rPr dirty="0" spc="110"/>
              <a:t>enviROnmenT</a:t>
            </a:r>
            <a:r>
              <a:rPr dirty="0" spc="70"/>
              <a:t> </a:t>
            </a:r>
            <a:r>
              <a:rPr dirty="0" spc="50"/>
              <a:t>ThAT</a:t>
            </a:r>
            <a:r>
              <a:rPr dirty="0" spc="75"/>
              <a:t> </a:t>
            </a:r>
            <a:r>
              <a:rPr dirty="0" spc="215"/>
              <a:t>is</a:t>
            </a:r>
            <a:r>
              <a:rPr dirty="0" spc="70"/>
              <a:t> </a:t>
            </a:r>
            <a:r>
              <a:rPr dirty="0" spc="170"/>
              <a:t>fRee</a:t>
            </a:r>
            <a:r>
              <a:rPr dirty="0" spc="75"/>
              <a:t> </a:t>
            </a:r>
            <a:r>
              <a:rPr dirty="0" spc="55"/>
              <a:t>fROm </a:t>
            </a:r>
            <a:r>
              <a:rPr dirty="0" spc="295"/>
              <a:t>POlluTiOn</a:t>
            </a:r>
            <a:r>
              <a:rPr dirty="0" spc="60"/>
              <a:t> </a:t>
            </a:r>
            <a:r>
              <a:rPr dirty="0" spc="90"/>
              <a:t>And</a:t>
            </a:r>
            <a:r>
              <a:rPr dirty="0" spc="60"/>
              <a:t> </a:t>
            </a:r>
            <a:r>
              <a:rPr dirty="0"/>
              <a:t>gARbAge,</a:t>
            </a:r>
            <a:r>
              <a:rPr dirty="0" spc="65"/>
              <a:t> </a:t>
            </a:r>
            <a:r>
              <a:rPr dirty="0" spc="60"/>
              <a:t>One </a:t>
            </a:r>
            <a:r>
              <a:rPr dirty="0" spc="225"/>
              <a:t>Of </a:t>
            </a:r>
            <a:r>
              <a:rPr dirty="0" spc="85"/>
              <a:t>The</a:t>
            </a:r>
            <a:r>
              <a:rPr dirty="0" spc="70"/>
              <a:t> </a:t>
            </a:r>
            <a:r>
              <a:rPr dirty="0" spc="114"/>
              <a:t>fAcTORs</a:t>
            </a:r>
            <a:r>
              <a:rPr dirty="0" spc="75"/>
              <a:t> </a:t>
            </a:r>
            <a:r>
              <a:rPr dirty="0" spc="50"/>
              <a:t>ThAT</a:t>
            </a:r>
            <a:r>
              <a:rPr dirty="0" spc="70"/>
              <a:t> </a:t>
            </a:r>
            <a:r>
              <a:rPr dirty="0" spc="135"/>
              <a:t>cAuses</a:t>
            </a:r>
            <a:r>
              <a:rPr dirty="0" spc="75"/>
              <a:t> </a:t>
            </a:r>
            <a:r>
              <a:rPr dirty="0" spc="-50"/>
              <a:t>A </a:t>
            </a:r>
            <a:r>
              <a:rPr dirty="0" spc="310"/>
              <a:t>POlluTed</a:t>
            </a:r>
            <a:r>
              <a:rPr dirty="0" spc="80"/>
              <a:t> </a:t>
            </a:r>
            <a:r>
              <a:rPr dirty="0" spc="110"/>
              <a:t>enviROnmenT</a:t>
            </a:r>
            <a:r>
              <a:rPr dirty="0" spc="80"/>
              <a:t> </a:t>
            </a:r>
            <a:r>
              <a:rPr dirty="0" spc="215"/>
              <a:t>is</a:t>
            </a:r>
            <a:r>
              <a:rPr dirty="0" spc="80"/>
              <a:t> </a:t>
            </a:r>
            <a:r>
              <a:rPr dirty="0" spc="-10"/>
              <a:t>gARbAge, </a:t>
            </a:r>
            <a:r>
              <a:rPr dirty="0"/>
              <a:t>gARbAge</a:t>
            </a:r>
            <a:r>
              <a:rPr dirty="0" spc="40"/>
              <a:t> </a:t>
            </a:r>
            <a:r>
              <a:rPr dirty="0" spc="150"/>
              <a:t>hAs</a:t>
            </a:r>
            <a:r>
              <a:rPr dirty="0" spc="40"/>
              <a:t> </a:t>
            </a:r>
            <a:r>
              <a:rPr dirty="0" spc="-75"/>
              <a:t>becOme</a:t>
            </a:r>
            <a:r>
              <a:rPr dirty="0" spc="40"/>
              <a:t> </a:t>
            </a:r>
            <a:r>
              <a:rPr dirty="0" spc="60"/>
              <a:t>One</a:t>
            </a:r>
            <a:r>
              <a:rPr dirty="0" spc="45"/>
              <a:t> </a:t>
            </a:r>
            <a:r>
              <a:rPr dirty="0" spc="250"/>
              <a:t>Of</a:t>
            </a:r>
            <a:r>
              <a:rPr dirty="0" spc="40"/>
              <a:t> </a:t>
            </a:r>
            <a:r>
              <a:rPr dirty="0" spc="60"/>
              <a:t>The </a:t>
            </a:r>
            <a:r>
              <a:rPr dirty="0"/>
              <a:t>mOsT</a:t>
            </a:r>
            <a:r>
              <a:rPr dirty="0" spc="80"/>
              <a:t> </a:t>
            </a:r>
            <a:r>
              <a:rPr dirty="0" spc="125"/>
              <a:t>dAngeROus</a:t>
            </a:r>
            <a:r>
              <a:rPr dirty="0" spc="80"/>
              <a:t> </a:t>
            </a:r>
            <a:r>
              <a:rPr dirty="0" spc="114"/>
              <a:t>fAcTORs</a:t>
            </a:r>
            <a:r>
              <a:rPr dirty="0" spc="80"/>
              <a:t> </a:t>
            </a:r>
            <a:r>
              <a:rPr dirty="0" spc="170"/>
              <a:t>fOR </a:t>
            </a:r>
            <a:r>
              <a:rPr dirty="0" spc="215"/>
              <a:t>heAlTh</a:t>
            </a:r>
            <a:r>
              <a:rPr dirty="0" spc="55"/>
              <a:t> </a:t>
            </a:r>
            <a:r>
              <a:rPr dirty="0" spc="90"/>
              <a:t>And</a:t>
            </a:r>
            <a:r>
              <a:rPr dirty="0" spc="60"/>
              <a:t> </a:t>
            </a:r>
            <a:r>
              <a:rPr dirty="0" spc="380"/>
              <a:t>life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75158" y="9123213"/>
            <a:ext cx="816610" cy="8356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300" spc="-25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53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0369" y="1"/>
            <a:ext cx="3437629" cy="3275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505539" y="3081834"/>
            <a:ext cx="2085975" cy="2085975"/>
          </a:xfrm>
          <a:custGeom>
            <a:avLst/>
            <a:gdLst/>
            <a:ahLst/>
            <a:cxnLst/>
            <a:rect l="l" t="t" r="r" b="b"/>
            <a:pathLst>
              <a:path w="2085975" h="2085975">
                <a:moveTo>
                  <a:pt x="1042803" y="2085587"/>
                </a:moveTo>
                <a:lnTo>
                  <a:pt x="995060" y="2084514"/>
                </a:lnTo>
                <a:lnTo>
                  <a:pt x="947877" y="2081325"/>
                </a:lnTo>
                <a:lnTo>
                  <a:pt x="901292" y="2076067"/>
                </a:lnTo>
                <a:lnTo>
                  <a:pt x="855349" y="2068786"/>
                </a:lnTo>
                <a:lnTo>
                  <a:pt x="810096" y="2059527"/>
                </a:lnTo>
                <a:lnTo>
                  <a:pt x="765577" y="2048337"/>
                </a:lnTo>
                <a:lnTo>
                  <a:pt x="721839" y="2035262"/>
                </a:lnTo>
                <a:lnTo>
                  <a:pt x="678928" y="2020347"/>
                </a:lnTo>
                <a:lnTo>
                  <a:pt x="636891" y="2003639"/>
                </a:lnTo>
                <a:lnTo>
                  <a:pt x="595772" y="1985184"/>
                </a:lnTo>
                <a:lnTo>
                  <a:pt x="555618" y="1965027"/>
                </a:lnTo>
                <a:lnTo>
                  <a:pt x="516475" y="1943215"/>
                </a:lnTo>
                <a:lnTo>
                  <a:pt x="478389" y="1919794"/>
                </a:lnTo>
                <a:lnTo>
                  <a:pt x="441406" y="1894809"/>
                </a:lnTo>
                <a:lnTo>
                  <a:pt x="405573" y="1868308"/>
                </a:lnTo>
                <a:lnTo>
                  <a:pt x="370934" y="1840335"/>
                </a:lnTo>
                <a:lnTo>
                  <a:pt x="337537" y="1810937"/>
                </a:lnTo>
                <a:lnTo>
                  <a:pt x="305426" y="1780160"/>
                </a:lnTo>
                <a:lnTo>
                  <a:pt x="274649" y="1748049"/>
                </a:lnTo>
                <a:lnTo>
                  <a:pt x="245251" y="1714652"/>
                </a:lnTo>
                <a:lnTo>
                  <a:pt x="217278" y="1680013"/>
                </a:lnTo>
                <a:lnTo>
                  <a:pt x="190777" y="1644180"/>
                </a:lnTo>
                <a:lnTo>
                  <a:pt x="165792" y="1607197"/>
                </a:lnTo>
                <a:lnTo>
                  <a:pt x="142371" y="1569111"/>
                </a:lnTo>
                <a:lnTo>
                  <a:pt x="120559" y="1529968"/>
                </a:lnTo>
                <a:lnTo>
                  <a:pt x="100403" y="1489814"/>
                </a:lnTo>
                <a:lnTo>
                  <a:pt x="81947" y="1448696"/>
                </a:lnTo>
                <a:lnTo>
                  <a:pt x="65239" y="1406658"/>
                </a:lnTo>
                <a:lnTo>
                  <a:pt x="50324" y="1363747"/>
                </a:lnTo>
                <a:lnTo>
                  <a:pt x="37249" y="1320009"/>
                </a:lnTo>
                <a:lnTo>
                  <a:pt x="26059" y="1275490"/>
                </a:lnTo>
                <a:lnTo>
                  <a:pt x="16800" y="1230237"/>
                </a:lnTo>
                <a:lnTo>
                  <a:pt x="9519" y="1184294"/>
                </a:lnTo>
                <a:lnTo>
                  <a:pt x="4261" y="1137709"/>
                </a:lnTo>
                <a:lnTo>
                  <a:pt x="1072" y="1090526"/>
                </a:lnTo>
                <a:lnTo>
                  <a:pt x="0" y="1042784"/>
                </a:lnTo>
                <a:lnTo>
                  <a:pt x="1072" y="995060"/>
                </a:lnTo>
                <a:lnTo>
                  <a:pt x="4261" y="947878"/>
                </a:lnTo>
                <a:lnTo>
                  <a:pt x="9519" y="901292"/>
                </a:lnTo>
                <a:lnTo>
                  <a:pt x="16800" y="855350"/>
                </a:lnTo>
                <a:lnTo>
                  <a:pt x="26059" y="810096"/>
                </a:lnTo>
                <a:lnTo>
                  <a:pt x="37249" y="765577"/>
                </a:lnTo>
                <a:lnTo>
                  <a:pt x="50324" y="721839"/>
                </a:lnTo>
                <a:lnTo>
                  <a:pt x="65239" y="678929"/>
                </a:lnTo>
                <a:lnTo>
                  <a:pt x="81947" y="636891"/>
                </a:lnTo>
                <a:lnTo>
                  <a:pt x="100403" y="595772"/>
                </a:lnTo>
                <a:lnTo>
                  <a:pt x="120559" y="555618"/>
                </a:lnTo>
                <a:lnTo>
                  <a:pt x="142371" y="516475"/>
                </a:lnTo>
                <a:lnTo>
                  <a:pt x="165792" y="478389"/>
                </a:lnTo>
                <a:lnTo>
                  <a:pt x="190777" y="441407"/>
                </a:lnTo>
                <a:lnTo>
                  <a:pt x="217278" y="405573"/>
                </a:lnTo>
                <a:lnTo>
                  <a:pt x="245251" y="370934"/>
                </a:lnTo>
                <a:lnTo>
                  <a:pt x="274649" y="337537"/>
                </a:lnTo>
                <a:lnTo>
                  <a:pt x="305426" y="305427"/>
                </a:lnTo>
                <a:lnTo>
                  <a:pt x="337537" y="274649"/>
                </a:lnTo>
                <a:lnTo>
                  <a:pt x="370934" y="245251"/>
                </a:lnTo>
                <a:lnTo>
                  <a:pt x="405573" y="217279"/>
                </a:lnTo>
                <a:lnTo>
                  <a:pt x="441406" y="190777"/>
                </a:lnTo>
                <a:lnTo>
                  <a:pt x="478389" y="165793"/>
                </a:lnTo>
                <a:lnTo>
                  <a:pt x="516475" y="142371"/>
                </a:lnTo>
                <a:lnTo>
                  <a:pt x="555618" y="120559"/>
                </a:lnTo>
                <a:lnTo>
                  <a:pt x="595772" y="100403"/>
                </a:lnTo>
                <a:lnTo>
                  <a:pt x="636891" y="81947"/>
                </a:lnTo>
                <a:lnTo>
                  <a:pt x="678928" y="65239"/>
                </a:lnTo>
                <a:lnTo>
                  <a:pt x="721839" y="50325"/>
                </a:lnTo>
                <a:lnTo>
                  <a:pt x="765577" y="37249"/>
                </a:lnTo>
                <a:lnTo>
                  <a:pt x="810096" y="26059"/>
                </a:lnTo>
                <a:lnTo>
                  <a:pt x="855349" y="16800"/>
                </a:lnTo>
                <a:lnTo>
                  <a:pt x="901292" y="9519"/>
                </a:lnTo>
                <a:lnTo>
                  <a:pt x="947877" y="4261"/>
                </a:lnTo>
                <a:lnTo>
                  <a:pt x="995060" y="1073"/>
                </a:lnTo>
                <a:lnTo>
                  <a:pt x="1042793" y="0"/>
                </a:lnTo>
                <a:lnTo>
                  <a:pt x="1090526" y="1073"/>
                </a:lnTo>
                <a:lnTo>
                  <a:pt x="1137708" y="4261"/>
                </a:lnTo>
                <a:lnTo>
                  <a:pt x="1184294" y="9519"/>
                </a:lnTo>
                <a:lnTo>
                  <a:pt x="1230236" y="16800"/>
                </a:lnTo>
                <a:lnTo>
                  <a:pt x="1275490" y="26059"/>
                </a:lnTo>
                <a:lnTo>
                  <a:pt x="1320009" y="37249"/>
                </a:lnTo>
                <a:lnTo>
                  <a:pt x="1363747" y="50325"/>
                </a:lnTo>
                <a:lnTo>
                  <a:pt x="1406657" y="65239"/>
                </a:lnTo>
                <a:lnTo>
                  <a:pt x="1448695" y="81947"/>
                </a:lnTo>
                <a:lnTo>
                  <a:pt x="1489814" y="100403"/>
                </a:lnTo>
                <a:lnTo>
                  <a:pt x="1529968" y="120559"/>
                </a:lnTo>
                <a:lnTo>
                  <a:pt x="1569111" y="142371"/>
                </a:lnTo>
                <a:lnTo>
                  <a:pt x="1607197" y="165793"/>
                </a:lnTo>
                <a:lnTo>
                  <a:pt x="1644179" y="190777"/>
                </a:lnTo>
                <a:lnTo>
                  <a:pt x="1680013" y="217279"/>
                </a:lnTo>
                <a:lnTo>
                  <a:pt x="1714652" y="245251"/>
                </a:lnTo>
                <a:lnTo>
                  <a:pt x="1748049" y="274649"/>
                </a:lnTo>
                <a:lnTo>
                  <a:pt x="1780159" y="305427"/>
                </a:lnTo>
                <a:lnTo>
                  <a:pt x="1810937" y="337537"/>
                </a:lnTo>
                <a:lnTo>
                  <a:pt x="1840335" y="370934"/>
                </a:lnTo>
                <a:lnTo>
                  <a:pt x="1868307" y="405573"/>
                </a:lnTo>
                <a:lnTo>
                  <a:pt x="1894809" y="441407"/>
                </a:lnTo>
                <a:lnTo>
                  <a:pt x="1919793" y="478389"/>
                </a:lnTo>
                <a:lnTo>
                  <a:pt x="1943215" y="516475"/>
                </a:lnTo>
                <a:lnTo>
                  <a:pt x="1965027" y="555618"/>
                </a:lnTo>
                <a:lnTo>
                  <a:pt x="1985183" y="595772"/>
                </a:lnTo>
                <a:lnTo>
                  <a:pt x="2003639" y="636891"/>
                </a:lnTo>
                <a:lnTo>
                  <a:pt x="2020347" y="678929"/>
                </a:lnTo>
                <a:lnTo>
                  <a:pt x="2035262" y="721839"/>
                </a:lnTo>
                <a:lnTo>
                  <a:pt x="2048337" y="765577"/>
                </a:lnTo>
                <a:lnTo>
                  <a:pt x="2059527" y="810096"/>
                </a:lnTo>
                <a:lnTo>
                  <a:pt x="2068786" y="855350"/>
                </a:lnTo>
                <a:lnTo>
                  <a:pt x="2076067" y="901292"/>
                </a:lnTo>
                <a:lnTo>
                  <a:pt x="2081325" y="947878"/>
                </a:lnTo>
                <a:lnTo>
                  <a:pt x="2084514" y="995060"/>
                </a:lnTo>
                <a:lnTo>
                  <a:pt x="2085586" y="1042793"/>
                </a:lnTo>
                <a:lnTo>
                  <a:pt x="2084514" y="1090526"/>
                </a:lnTo>
                <a:lnTo>
                  <a:pt x="2081325" y="1137709"/>
                </a:lnTo>
                <a:lnTo>
                  <a:pt x="2076067" y="1184294"/>
                </a:lnTo>
                <a:lnTo>
                  <a:pt x="2068786" y="1230237"/>
                </a:lnTo>
                <a:lnTo>
                  <a:pt x="2059527" y="1275490"/>
                </a:lnTo>
                <a:lnTo>
                  <a:pt x="2048337" y="1320009"/>
                </a:lnTo>
                <a:lnTo>
                  <a:pt x="2035262" y="1363747"/>
                </a:lnTo>
                <a:lnTo>
                  <a:pt x="2020347" y="1406658"/>
                </a:lnTo>
                <a:lnTo>
                  <a:pt x="2003639" y="1448696"/>
                </a:lnTo>
                <a:lnTo>
                  <a:pt x="1985183" y="1489814"/>
                </a:lnTo>
                <a:lnTo>
                  <a:pt x="1965027" y="1529968"/>
                </a:lnTo>
                <a:lnTo>
                  <a:pt x="1943215" y="1569111"/>
                </a:lnTo>
                <a:lnTo>
                  <a:pt x="1919793" y="1607197"/>
                </a:lnTo>
                <a:lnTo>
                  <a:pt x="1894809" y="1644180"/>
                </a:lnTo>
                <a:lnTo>
                  <a:pt x="1868307" y="1680013"/>
                </a:lnTo>
                <a:lnTo>
                  <a:pt x="1840335" y="1714652"/>
                </a:lnTo>
                <a:lnTo>
                  <a:pt x="1810937" y="1748049"/>
                </a:lnTo>
                <a:lnTo>
                  <a:pt x="1780159" y="1780160"/>
                </a:lnTo>
                <a:lnTo>
                  <a:pt x="1748049" y="1810937"/>
                </a:lnTo>
                <a:lnTo>
                  <a:pt x="1714652" y="1840335"/>
                </a:lnTo>
                <a:lnTo>
                  <a:pt x="1680013" y="1868308"/>
                </a:lnTo>
                <a:lnTo>
                  <a:pt x="1644179" y="1894809"/>
                </a:lnTo>
                <a:lnTo>
                  <a:pt x="1607197" y="1919794"/>
                </a:lnTo>
                <a:lnTo>
                  <a:pt x="1569111" y="1943215"/>
                </a:lnTo>
                <a:lnTo>
                  <a:pt x="1529968" y="1965027"/>
                </a:lnTo>
                <a:lnTo>
                  <a:pt x="1489814" y="1985184"/>
                </a:lnTo>
                <a:lnTo>
                  <a:pt x="1448695" y="2003639"/>
                </a:lnTo>
                <a:lnTo>
                  <a:pt x="1406657" y="2020347"/>
                </a:lnTo>
                <a:lnTo>
                  <a:pt x="1363747" y="2035262"/>
                </a:lnTo>
                <a:lnTo>
                  <a:pt x="1320009" y="2048337"/>
                </a:lnTo>
                <a:lnTo>
                  <a:pt x="1275490" y="2059527"/>
                </a:lnTo>
                <a:lnTo>
                  <a:pt x="1230236" y="2068786"/>
                </a:lnTo>
                <a:lnTo>
                  <a:pt x="1184294" y="2076067"/>
                </a:lnTo>
                <a:lnTo>
                  <a:pt x="1137708" y="2081325"/>
                </a:lnTo>
                <a:lnTo>
                  <a:pt x="1090526" y="2084514"/>
                </a:lnTo>
                <a:lnTo>
                  <a:pt x="1042803" y="2085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0363" y="3081834"/>
            <a:ext cx="2085585" cy="2085587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982783" y="3558526"/>
            <a:ext cx="1141095" cy="1136650"/>
          </a:xfrm>
          <a:custGeom>
            <a:avLst/>
            <a:gdLst/>
            <a:ahLst/>
            <a:cxnLst/>
            <a:rect l="l" t="t" r="r" b="b"/>
            <a:pathLst>
              <a:path w="1141095" h="1136650">
                <a:moveTo>
                  <a:pt x="820686" y="310743"/>
                </a:moveTo>
                <a:lnTo>
                  <a:pt x="796874" y="235508"/>
                </a:lnTo>
                <a:lnTo>
                  <a:pt x="769569" y="206781"/>
                </a:lnTo>
                <a:lnTo>
                  <a:pt x="749871" y="201866"/>
                </a:lnTo>
                <a:lnTo>
                  <a:pt x="729653" y="204673"/>
                </a:lnTo>
                <a:lnTo>
                  <a:pt x="685761" y="220560"/>
                </a:lnTo>
                <a:lnTo>
                  <a:pt x="671614" y="201307"/>
                </a:lnTo>
                <a:lnTo>
                  <a:pt x="655878" y="182943"/>
                </a:lnTo>
                <a:lnTo>
                  <a:pt x="638746" y="165620"/>
                </a:lnTo>
                <a:lnTo>
                  <a:pt x="620395" y="149529"/>
                </a:lnTo>
                <a:lnTo>
                  <a:pt x="640003" y="107480"/>
                </a:lnTo>
                <a:lnTo>
                  <a:pt x="644715" y="86791"/>
                </a:lnTo>
                <a:lnTo>
                  <a:pt x="641286" y="66814"/>
                </a:lnTo>
                <a:lnTo>
                  <a:pt x="630682" y="49644"/>
                </a:lnTo>
                <a:lnTo>
                  <a:pt x="618299" y="40614"/>
                </a:lnTo>
                <a:lnTo>
                  <a:pt x="618299" y="405511"/>
                </a:lnTo>
                <a:lnTo>
                  <a:pt x="614057" y="451764"/>
                </a:lnTo>
                <a:lnTo>
                  <a:pt x="598919" y="497192"/>
                </a:lnTo>
                <a:lnTo>
                  <a:pt x="574192" y="537730"/>
                </a:lnTo>
                <a:lnTo>
                  <a:pt x="541401" y="571131"/>
                </a:lnTo>
                <a:lnTo>
                  <a:pt x="502107" y="596315"/>
                </a:lnTo>
                <a:lnTo>
                  <a:pt x="457885" y="612216"/>
                </a:lnTo>
                <a:lnTo>
                  <a:pt x="410298" y="617766"/>
                </a:lnTo>
                <a:lnTo>
                  <a:pt x="387934" y="616673"/>
                </a:lnTo>
                <a:lnTo>
                  <a:pt x="344258" y="607504"/>
                </a:lnTo>
                <a:lnTo>
                  <a:pt x="282689" y="574230"/>
                </a:lnTo>
                <a:lnTo>
                  <a:pt x="249643" y="541718"/>
                </a:lnTo>
                <a:lnTo>
                  <a:pt x="224967" y="503212"/>
                </a:lnTo>
                <a:lnTo>
                  <a:pt x="209283" y="460425"/>
                </a:lnTo>
                <a:lnTo>
                  <a:pt x="203238" y="415048"/>
                </a:lnTo>
                <a:lnTo>
                  <a:pt x="207479" y="368795"/>
                </a:lnTo>
                <a:lnTo>
                  <a:pt x="222618" y="323367"/>
                </a:lnTo>
                <a:lnTo>
                  <a:pt x="247345" y="282829"/>
                </a:lnTo>
                <a:lnTo>
                  <a:pt x="280136" y="249440"/>
                </a:lnTo>
                <a:lnTo>
                  <a:pt x="319430" y="224243"/>
                </a:lnTo>
                <a:lnTo>
                  <a:pt x="363651" y="208343"/>
                </a:lnTo>
                <a:lnTo>
                  <a:pt x="411238" y="202806"/>
                </a:lnTo>
                <a:lnTo>
                  <a:pt x="433603" y="203885"/>
                </a:lnTo>
                <a:lnTo>
                  <a:pt x="477278" y="213055"/>
                </a:lnTo>
                <a:lnTo>
                  <a:pt x="538848" y="246329"/>
                </a:lnTo>
                <a:lnTo>
                  <a:pt x="571893" y="278853"/>
                </a:lnTo>
                <a:lnTo>
                  <a:pt x="596569" y="317360"/>
                </a:lnTo>
                <a:lnTo>
                  <a:pt x="612254" y="360146"/>
                </a:lnTo>
                <a:lnTo>
                  <a:pt x="618299" y="405511"/>
                </a:lnTo>
                <a:lnTo>
                  <a:pt x="618299" y="40614"/>
                </a:lnTo>
                <a:lnTo>
                  <a:pt x="613867" y="37376"/>
                </a:lnTo>
                <a:lnTo>
                  <a:pt x="560641" y="13081"/>
                </a:lnTo>
                <a:lnTo>
                  <a:pt x="539978" y="8369"/>
                </a:lnTo>
                <a:lnTo>
                  <a:pt x="520014" y="11798"/>
                </a:lnTo>
                <a:lnTo>
                  <a:pt x="502856" y="22415"/>
                </a:lnTo>
                <a:lnTo>
                  <a:pt x="490601" y="39255"/>
                </a:lnTo>
                <a:lnTo>
                  <a:pt x="470992" y="81305"/>
                </a:lnTo>
                <a:lnTo>
                  <a:pt x="447040" y="77825"/>
                </a:lnTo>
                <a:lnTo>
                  <a:pt x="422910" y="75933"/>
                </a:lnTo>
                <a:lnTo>
                  <a:pt x="398780" y="75780"/>
                </a:lnTo>
                <a:lnTo>
                  <a:pt x="374815" y="77571"/>
                </a:lnTo>
                <a:lnTo>
                  <a:pt x="358940" y="33642"/>
                </a:lnTo>
                <a:lnTo>
                  <a:pt x="348183" y="16471"/>
                </a:lnTo>
                <a:lnTo>
                  <a:pt x="331635" y="4902"/>
                </a:lnTo>
                <a:lnTo>
                  <a:pt x="311937" y="0"/>
                </a:lnTo>
                <a:lnTo>
                  <a:pt x="291719" y="2806"/>
                </a:lnTo>
                <a:lnTo>
                  <a:pt x="236626" y="23368"/>
                </a:lnTo>
                <a:lnTo>
                  <a:pt x="218935" y="34010"/>
                </a:lnTo>
                <a:lnTo>
                  <a:pt x="207213" y="50342"/>
                </a:lnTo>
                <a:lnTo>
                  <a:pt x="202476" y="70015"/>
                </a:lnTo>
                <a:lnTo>
                  <a:pt x="203695" y="77571"/>
                </a:lnTo>
                <a:lnTo>
                  <a:pt x="204304" y="81305"/>
                </a:lnTo>
                <a:lnTo>
                  <a:pt x="205803" y="90652"/>
                </a:lnTo>
                <a:lnTo>
                  <a:pt x="221678" y="134581"/>
                </a:lnTo>
                <a:lnTo>
                  <a:pt x="202450" y="148742"/>
                </a:lnTo>
                <a:lnTo>
                  <a:pt x="184099" y="164490"/>
                </a:lnTo>
                <a:lnTo>
                  <a:pt x="166789" y="181622"/>
                </a:lnTo>
                <a:lnTo>
                  <a:pt x="150710" y="199999"/>
                </a:lnTo>
                <a:lnTo>
                  <a:pt x="108699" y="180378"/>
                </a:lnTo>
                <a:lnTo>
                  <a:pt x="88036" y="175653"/>
                </a:lnTo>
                <a:lnTo>
                  <a:pt x="68084" y="179082"/>
                </a:lnTo>
                <a:lnTo>
                  <a:pt x="50927" y="189699"/>
                </a:lnTo>
                <a:lnTo>
                  <a:pt x="43421" y="199999"/>
                </a:lnTo>
                <a:lnTo>
                  <a:pt x="41389" y="202806"/>
                </a:lnTo>
                <a:lnTo>
                  <a:pt x="38671" y="206540"/>
                </a:lnTo>
                <a:lnTo>
                  <a:pt x="14389" y="259816"/>
                </a:lnTo>
                <a:lnTo>
                  <a:pt x="9677" y="280492"/>
                </a:lnTo>
                <a:lnTo>
                  <a:pt x="13106" y="300469"/>
                </a:lnTo>
                <a:lnTo>
                  <a:pt x="23710" y="317639"/>
                </a:lnTo>
                <a:lnTo>
                  <a:pt x="40538" y="329907"/>
                </a:lnTo>
                <a:lnTo>
                  <a:pt x="82550" y="349529"/>
                </a:lnTo>
                <a:lnTo>
                  <a:pt x="79082" y="373507"/>
                </a:lnTo>
                <a:lnTo>
                  <a:pt x="77177" y="397662"/>
                </a:lnTo>
                <a:lnTo>
                  <a:pt x="77050" y="421970"/>
                </a:lnTo>
                <a:lnTo>
                  <a:pt x="78816" y="445795"/>
                </a:lnTo>
                <a:lnTo>
                  <a:pt x="34925" y="461683"/>
                </a:lnTo>
                <a:lnTo>
                  <a:pt x="17221" y="472694"/>
                </a:lnTo>
                <a:lnTo>
                  <a:pt x="5283" y="488784"/>
                </a:lnTo>
                <a:lnTo>
                  <a:pt x="0" y="507682"/>
                </a:lnTo>
                <a:lnTo>
                  <a:pt x="2247" y="527100"/>
                </a:lnTo>
                <a:lnTo>
                  <a:pt x="22796" y="582244"/>
                </a:lnTo>
                <a:lnTo>
                  <a:pt x="49872" y="612152"/>
                </a:lnTo>
                <a:lnTo>
                  <a:pt x="69951" y="617296"/>
                </a:lnTo>
                <a:lnTo>
                  <a:pt x="80073" y="616623"/>
                </a:lnTo>
                <a:lnTo>
                  <a:pt x="90017" y="614019"/>
                </a:lnTo>
                <a:lnTo>
                  <a:pt x="133908" y="598131"/>
                </a:lnTo>
                <a:lnTo>
                  <a:pt x="148056" y="617385"/>
                </a:lnTo>
                <a:lnTo>
                  <a:pt x="148386" y="617766"/>
                </a:lnTo>
                <a:lnTo>
                  <a:pt x="149987" y="619633"/>
                </a:lnTo>
                <a:lnTo>
                  <a:pt x="163791" y="635749"/>
                </a:lnTo>
                <a:lnTo>
                  <a:pt x="180924" y="653072"/>
                </a:lnTo>
                <a:lnTo>
                  <a:pt x="199275" y="669163"/>
                </a:lnTo>
                <a:lnTo>
                  <a:pt x="179666" y="711212"/>
                </a:lnTo>
                <a:lnTo>
                  <a:pt x="174955" y="731901"/>
                </a:lnTo>
                <a:lnTo>
                  <a:pt x="188988" y="769048"/>
                </a:lnTo>
                <a:lnTo>
                  <a:pt x="259029" y="805611"/>
                </a:lnTo>
                <a:lnTo>
                  <a:pt x="279692" y="810323"/>
                </a:lnTo>
                <a:lnTo>
                  <a:pt x="299656" y="806894"/>
                </a:lnTo>
                <a:lnTo>
                  <a:pt x="316814" y="796264"/>
                </a:lnTo>
                <a:lnTo>
                  <a:pt x="329069" y="779449"/>
                </a:lnTo>
                <a:lnTo>
                  <a:pt x="348678" y="737387"/>
                </a:lnTo>
                <a:lnTo>
                  <a:pt x="371817" y="741121"/>
                </a:lnTo>
                <a:lnTo>
                  <a:pt x="372630" y="741260"/>
                </a:lnTo>
                <a:lnTo>
                  <a:pt x="396760" y="743115"/>
                </a:lnTo>
                <a:lnTo>
                  <a:pt x="420890" y="743038"/>
                </a:lnTo>
                <a:lnTo>
                  <a:pt x="444855" y="741121"/>
                </a:lnTo>
                <a:lnTo>
                  <a:pt x="460730" y="785050"/>
                </a:lnTo>
                <a:lnTo>
                  <a:pt x="487807" y="814959"/>
                </a:lnTo>
                <a:lnTo>
                  <a:pt x="507885" y="820102"/>
                </a:lnTo>
                <a:lnTo>
                  <a:pt x="518007" y="819429"/>
                </a:lnTo>
                <a:lnTo>
                  <a:pt x="583044" y="796264"/>
                </a:lnTo>
                <a:lnTo>
                  <a:pt x="612927" y="769162"/>
                </a:lnTo>
                <a:lnTo>
                  <a:pt x="618058" y="749071"/>
                </a:lnTo>
                <a:lnTo>
                  <a:pt x="617397" y="738936"/>
                </a:lnTo>
                <a:lnTo>
                  <a:pt x="614794" y="728980"/>
                </a:lnTo>
                <a:lnTo>
                  <a:pt x="598919" y="685050"/>
                </a:lnTo>
                <a:lnTo>
                  <a:pt x="618147" y="670890"/>
                </a:lnTo>
                <a:lnTo>
                  <a:pt x="636511" y="655142"/>
                </a:lnTo>
                <a:lnTo>
                  <a:pt x="653808" y="637997"/>
                </a:lnTo>
                <a:lnTo>
                  <a:pt x="669886" y="619633"/>
                </a:lnTo>
                <a:lnTo>
                  <a:pt x="711911" y="639254"/>
                </a:lnTo>
                <a:lnTo>
                  <a:pt x="732561" y="643966"/>
                </a:lnTo>
                <a:lnTo>
                  <a:pt x="752525" y="640537"/>
                </a:lnTo>
                <a:lnTo>
                  <a:pt x="769683" y="629920"/>
                </a:lnTo>
                <a:lnTo>
                  <a:pt x="781939" y="613092"/>
                </a:lnTo>
                <a:lnTo>
                  <a:pt x="806221" y="559816"/>
                </a:lnTo>
                <a:lnTo>
                  <a:pt x="810933" y="539140"/>
                </a:lnTo>
                <a:lnTo>
                  <a:pt x="807504" y="519163"/>
                </a:lnTo>
                <a:lnTo>
                  <a:pt x="796886" y="501992"/>
                </a:lnTo>
                <a:lnTo>
                  <a:pt x="780072" y="489724"/>
                </a:lnTo>
                <a:lnTo>
                  <a:pt x="738047" y="470090"/>
                </a:lnTo>
                <a:lnTo>
                  <a:pt x="741921" y="446112"/>
                </a:lnTo>
                <a:lnTo>
                  <a:pt x="743775" y="421970"/>
                </a:lnTo>
                <a:lnTo>
                  <a:pt x="743686" y="397662"/>
                </a:lnTo>
                <a:lnTo>
                  <a:pt x="741781" y="373837"/>
                </a:lnTo>
                <a:lnTo>
                  <a:pt x="785672" y="357949"/>
                </a:lnTo>
                <a:lnTo>
                  <a:pt x="815555" y="330847"/>
                </a:lnTo>
                <a:lnTo>
                  <a:pt x="819264" y="320878"/>
                </a:lnTo>
                <a:lnTo>
                  <a:pt x="820686" y="310743"/>
                </a:lnTo>
                <a:close/>
              </a:path>
              <a:path w="1141095" h="1136650">
                <a:moveTo>
                  <a:pt x="1140498" y="828979"/>
                </a:moveTo>
                <a:lnTo>
                  <a:pt x="1137704" y="821499"/>
                </a:lnTo>
                <a:lnTo>
                  <a:pt x="1125562" y="788784"/>
                </a:lnTo>
                <a:lnTo>
                  <a:pt x="1119162" y="778383"/>
                </a:lnTo>
                <a:lnTo>
                  <a:pt x="1109332" y="771385"/>
                </a:lnTo>
                <a:lnTo>
                  <a:pt x="1097597" y="768413"/>
                </a:lnTo>
                <a:lnTo>
                  <a:pt x="1085405" y="770102"/>
                </a:lnTo>
                <a:lnTo>
                  <a:pt x="1059268" y="779437"/>
                </a:lnTo>
                <a:lnTo>
                  <a:pt x="1050505" y="767880"/>
                </a:lnTo>
                <a:lnTo>
                  <a:pt x="1041057" y="757008"/>
                </a:lnTo>
                <a:lnTo>
                  <a:pt x="1030897" y="746848"/>
                </a:lnTo>
                <a:lnTo>
                  <a:pt x="1020051" y="737387"/>
                </a:lnTo>
                <a:lnTo>
                  <a:pt x="1031252" y="712152"/>
                </a:lnTo>
                <a:lnTo>
                  <a:pt x="1034300" y="700468"/>
                </a:lnTo>
                <a:lnTo>
                  <a:pt x="1032535" y="688784"/>
                </a:lnTo>
                <a:lnTo>
                  <a:pt x="1026388" y="678510"/>
                </a:lnTo>
                <a:lnTo>
                  <a:pt x="1018374" y="672566"/>
                </a:lnTo>
                <a:lnTo>
                  <a:pt x="1018374" y="896277"/>
                </a:lnTo>
                <a:lnTo>
                  <a:pt x="1006970" y="943927"/>
                </a:lnTo>
                <a:lnTo>
                  <a:pt x="988021" y="973709"/>
                </a:lnTo>
                <a:lnTo>
                  <a:pt x="961809" y="996378"/>
                </a:lnTo>
                <a:lnTo>
                  <a:pt x="930160" y="1010831"/>
                </a:lnTo>
                <a:lnTo>
                  <a:pt x="894918" y="1015898"/>
                </a:lnTo>
                <a:lnTo>
                  <a:pt x="881773" y="1015187"/>
                </a:lnTo>
                <a:lnTo>
                  <a:pt x="843572" y="1004684"/>
                </a:lnTo>
                <a:lnTo>
                  <a:pt x="804138" y="975563"/>
                </a:lnTo>
                <a:lnTo>
                  <a:pt x="779602" y="935050"/>
                </a:lnTo>
                <a:lnTo>
                  <a:pt x="771867" y="888238"/>
                </a:lnTo>
                <a:lnTo>
                  <a:pt x="782866" y="840193"/>
                </a:lnTo>
                <a:lnTo>
                  <a:pt x="801827" y="810412"/>
                </a:lnTo>
                <a:lnTo>
                  <a:pt x="828040" y="787742"/>
                </a:lnTo>
                <a:lnTo>
                  <a:pt x="859688" y="773290"/>
                </a:lnTo>
                <a:lnTo>
                  <a:pt x="894918" y="768223"/>
                </a:lnTo>
                <a:lnTo>
                  <a:pt x="908062" y="768934"/>
                </a:lnTo>
                <a:lnTo>
                  <a:pt x="946277" y="779437"/>
                </a:lnTo>
                <a:lnTo>
                  <a:pt x="985837" y="808697"/>
                </a:lnTo>
                <a:lnTo>
                  <a:pt x="1010589" y="849426"/>
                </a:lnTo>
                <a:lnTo>
                  <a:pt x="1018374" y="896277"/>
                </a:lnTo>
                <a:lnTo>
                  <a:pt x="1018374" y="672566"/>
                </a:lnTo>
                <a:lnTo>
                  <a:pt x="1016317" y="671029"/>
                </a:lnTo>
                <a:lnTo>
                  <a:pt x="984567" y="656082"/>
                </a:lnTo>
                <a:lnTo>
                  <a:pt x="972896" y="653021"/>
                </a:lnTo>
                <a:lnTo>
                  <a:pt x="961224" y="654786"/>
                </a:lnTo>
                <a:lnTo>
                  <a:pt x="950950" y="660946"/>
                </a:lnTo>
                <a:lnTo>
                  <a:pt x="943483" y="671029"/>
                </a:lnTo>
                <a:lnTo>
                  <a:pt x="931341" y="697204"/>
                </a:lnTo>
                <a:lnTo>
                  <a:pt x="917181" y="695464"/>
                </a:lnTo>
                <a:lnTo>
                  <a:pt x="902855" y="694512"/>
                </a:lnTo>
                <a:lnTo>
                  <a:pt x="888530" y="694436"/>
                </a:lnTo>
                <a:lnTo>
                  <a:pt x="874382" y="695325"/>
                </a:lnTo>
                <a:lnTo>
                  <a:pt x="865047" y="669163"/>
                </a:lnTo>
                <a:lnTo>
                  <a:pt x="858634" y="658749"/>
                </a:lnTo>
                <a:lnTo>
                  <a:pt x="848817" y="651751"/>
                </a:lnTo>
                <a:lnTo>
                  <a:pt x="837069" y="648792"/>
                </a:lnTo>
                <a:lnTo>
                  <a:pt x="824890" y="650468"/>
                </a:lnTo>
                <a:lnTo>
                  <a:pt x="792213" y="662622"/>
                </a:lnTo>
                <a:lnTo>
                  <a:pt x="781812" y="669036"/>
                </a:lnTo>
                <a:lnTo>
                  <a:pt x="774814" y="678853"/>
                </a:lnTo>
                <a:lnTo>
                  <a:pt x="771855" y="690613"/>
                </a:lnTo>
                <a:lnTo>
                  <a:pt x="772502" y="695325"/>
                </a:lnTo>
                <a:lnTo>
                  <a:pt x="772756" y="697204"/>
                </a:lnTo>
                <a:lnTo>
                  <a:pt x="773531" y="702805"/>
                </a:lnTo>
                <a:lnTo>
                  <a:pt x="782866" y="728980"/>
                </a:lnTo>
                <a:lnTo>
                  <a:pt x="771321" y="737743"/>
                </a:lnTo>
                <a:lnTo>
                  <a:pt x="760463" y="747204"/>
                </a:lnTo>
                <a:lnTo>
                  <a:pt x="750303" y="757364"/>
                </a:lnTo>
                <a:lnTo>
                  <a:pt x="740854" y="768223"/>
                </a:lnTo>
                <a:lnTo>
                  <a:pt x="715645" y="757008"/>
                </a:lnTo>
                <a:lnTo>
                  <a:pt x="703973" y="753960"/>
                </a:lnTo>
                <a:lnTo>
                  <a:pt x="692302" y="755726"/>
                </a:lnTo>
                <a:lnTo>
                  <a:pt x="682028" y="761873"/>
                </a:lnTo>
                <a:lnTo>
                  <a:pt x="677329" y="768223"/>
                </a:lnTo>
                <a:lnTo>
                  <a:pt x="674560" y="771969"/>
                </a:lnTo>
                <a:lnTo>
                  <a:pt x="659612" y="803744"/>
                </a:lnTo>
                <a:lnTo>
                  <a:pt x="656564" y="815428"/>
                </a:lnTo>
                <a:lnTo>
                  <a:pt x="658329" y="827112"/>
                </a:lnTo>
                <a:lnTo>
                  <a:pt x="664476" y="837387"/>
                </a:lnTo>
                <a:lnTo>
                  <a:pt x="674560" y="844867"/>
                </a:lnTo>
                <a:lnTo>
                  <a:pt x="699770" y="856081"/>
                </a:lnTo>
                <a:lnTo>
                  <a:pt x="698030" y="870242"/>
                </a:lnTo>
                <a:lnTo>
                  <a:pt x="697077" y="884580"/>
                </a:lnTo>
                <a:lnTo>
                  <a:pt x="697052" y="899541"/>
                </a:lnTo>
                <a:lnTo>
                  <a:pt x="697903" y="913091"/>
                </a:lnTo>
                <a:lnTo>
                  <a:pt x="671753" y="922439"/>
                </a:lnTo>
                <a:lnTo>
                  <a:pt x="661365" y="929220"/>
                </a:lnTo>
                <a:lnTo>
                  <a:pt x="654481" y="938911"/>
                </a:lnTo>
                <a:lnTo>
                  <a:pt x="651789" y="950163"/>
                </a:lnTo>
                <a:lnTo>
                  <a:pt x="654011" y="961682"/>
                </a:lnTo>
                <a:lnTo>
                  <a:pt x="666153" y="994397"/>
                </a:lnTo>
                <a:lnTo>
                  <a:pt x="668947" y="1002804"/>
                </a:lnTo>
                <a:lnTo>
                  <a:pt x="669886" y="1003744"/>
                </a:lnTo>
                <a:lnTo>
                  <a:pt x="674560" y="1008418"/>
                </a:lnTo>
                <a:lnTo>
                  <a:pt x="689495" y="1015898"/>
                </a:lnTo>
                <a:lnTo>
                  <a:pt x="698830" y="1015898"/>
                </a:lnTo>
                <a:lnTo>
                  <a:pt x="706297" y="1013091"/>
                </a:lnTo>
                <a:lnTo>
                  <a:pt x="732447" y="1003744"/>
                </a:lnTo>
                <a:lnTo>
                  <a:pt x="760806" y="1036332"/>
                </a:lnTo>
                <a:lnTo>
                  <a:pt x="771664" y="1045794"/>
                </a:lnTo>
                <a:lnTo>
                  <a:pt x="760463" y="1071029"/>
                </a:lnTo>
                <a:lnTo>
                  <a:pt x="757415" y="1082713"/>
                </a:lnTo>
                <a:lnTo>
                  <a:pt x="758050" y="1086916"/>
                </a:lnTo>
                <a:lnTo>
                  <a:pt x="759180" y="1094397"/>
                </a:lnTo>
                <a:lnTo>
                  <a:pt x="765314" y="1104684"/>
                </a:lnTo>
                <a:lnTo>
                  <a:pt x="775398" y="1112151"/>
                </a:lnTo>
                <a:lnTo>
                  <a:pt x="807148" y="1127112"/>
                </a:lnTo>
                <a:lnTo>
                  <a:pt x="818819" y="1130160"/>
                </a:lnTo>
                <a:lnTo>
                  <a:pt x="830491" y="1128395"/>
                </a:lnTo>
                <a:lnTo>
                  <a:pt x="840765" y="1122248"/>
                </a:lnTo>
                <a:lnTo>
                  <a:pt x="848233" y="1112151"/>
                </a:lnTo>
                <a:lnTo>
                  <a:pt x="859434" y="1086916"/>
                </a:lnTo>
                <a:lnTo>
                  <a:pt x="873594" y="1088656"/>
                </a:lnTo>
                <a:lnTo>
                  <a:pt x="875576" y="1088796"/>
                </a:lnTo>
                <a:lnTo>
                  <a:pt x="887920" y="1089609"/>
                </a:lnTo>
                <a:lnTo>
                  <a:pt x="902246" y="1089685"/>
                </a:lnTo>
                <a:lnTo>
                  <a:pt x="916393" y="1088796"/>
                </a:lnTo>
                <a:lnTo>
                  <a:pt x="925741" y="1114958"/>
                </a:lnTo>
                <a:lnTo>
                  <a:pt x="928535" y="1123365"/>
                </a:lnTo>
                <a:lnTo>
                  <a:pt x="934135" y="1128979"/>
                </a:lnTo>
                <a:lnTo>
                  <a:pt x="941616" y="1132713"/>
                </a:lnTo>
                <a:lnTo>
                  <a:pt x="950010" y="1136459"/>
                </a:lnTo>
                <a:lnTo>
                  <a:pt x="958418" y="1136459"/>
                </a:lnTo>
                <a:lnTo>
                  <a:pt x="998575" y="1121498"/>
                </a:lnTo>
                <a:lnTo>
                  <a:pt x="1006970" y="1118692"/>
                </a:lnTo>
                <a:lnTo>
                  <a:pt x="1012571" y="1113091"/>
                </a:lnTo>
                <a:lnTo>
                  <a:pt x="1016317" y="1105611"/>
                </a:lnTo>
                <a:lnTo>
                  <a:pt x="1020051" y="1097203"/>
                </a:lnTo>
                <a:lnTo>
                  <a:pt x="1020000" y="1088656"/>
                </a:lnTo>
                <a:lnTo>
                  <a:pt x="1017244" y="1081316"/>
                </a:lnTo>
                <a:lnTo>
                  <a:pt x="1007910" y="1055141"/>
                </a:lnTo>
                <a:lnTo>
                  <a:pt x="1019467" y="1046378"/>
                </a:lnTo>
                <a:lnTo>
                  <a:pt x="1030312" y="1036916"/>
                </a:lnTo>
                <a:lnTo>
                  <a:pt x="1040472" y="1026756"/>
                </a:lnTo>
                <a:lnTo>
                  <a:pt x="1049921" y="1015898"/>
                </a:lnTo>
                <a:lnTo>
                  <a:pt x="1075143" y="1027112"/>
                </a:lnTo>
                <a:lnTo>
                  <a:pt x="1086815" y="1030160"/>
                </a:lnTo>
                <a:lnTo>
                  <a:pt x="1098486" y="1028395"/>
                </a:lnTo>
                <a:lnTo>
                  <a:pt x="1108748" y="1022248"/>
                </a:lnTo>
                <a:lnTo>
                  <a:pt x="1116228" y="1012151"/>
                </a:lnTo>
                <a:lnTo>
                  <a:pt x="1131163" y="980376"/>
                </a:lnTo>
                <a:lnTo>
                  <a:pt x="1134211" y="968692"/>
                </a:lnTo>
                <a:lnTo>
                  <a:pt x="1132446" y="957008"/>
                </a:lnTo>
                <a:lnTo>
                  <a:pt x="1126312" y="946734"/>
                </a:lnTo>
                <a:lnTo>
                  <a:pt x="1116228" y="939253"/>
                </a:lnTo>
                <a:lnTo>
                  <a:pt x="1091018" y="928039"/>
                </a:lnTo>
                <a:lnTo>
                  <a:pt x="1092746" y="913879"/>
                </a:lnTo>
                <a:lnTo>
                  <a:pt x="1093698" y="899541"/>
                </a:lnTo>
                <a:lnTo>
                  <a:pt x="1093736" y="884580"/>
                </a:lnTo>
                <a:lnTo>
                  <a:pt x="1092885" y="871029"/>
                </a:lnTo>
                <a:lnTo>
                  <a:pt x="1119022" y="861682"/>
                </a:lnTo>
                <a:lnTo>
                  <a:pt x="1127429" y="858888"/>
                </a:lnTo>
                <a:lnTo>
                  <a:pt x="1133030" y="853274"/>
                </a:lnTo>
                <a:lnTo>
                  <a:pt x="1136764" y="845794"/>
                </a:lnTo>
                <a:lnTo>
                  <a:pt x="1140498" y="837387"/>
                </a:lnTo>
                <a:lnTo>
                  <a:pt x="1140498" y="828979"/>
                </a:lnTo>
                <a:close/>
              </a:path>
            </a:pathLst>
          </a:custGeom>
          <a:solidFill>
            <a:srgbClr val="0D1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73229" y="1564768"/>
            <a:ext cx="574167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>
                <a:latin typeface="Lucida Sans Unicode"/>
                <a:cs typeface="Lucida Sans Unicode"/>
              </a:rPr>
              <a:t>OUR</a:t>
            </a:r>
            <a:r>
              <a:rPr dirty="0" spc="145">
                <a:latin typeface="Lucida Sans Unicode"/>
                <a:cs typeface="Lucida Sans Unicode"/>
              </a:rPr>
              <a:t> </a:t>
            </a:r>
            <a:r>
              <a:rPr dirty="0" spc="215">
                <a:latin typeface="Lucida Sans Unicode"/>
                <a:cs typeface="Lucida Sans Unicode"/>
              </a:rPr>
              <a:t>SYSTEM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282774" y="5362272"/>
            <a:ext cx="5081270" cy="223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3860">
              <a:lnSpc>
                <a:spcPct val="100000"/>
              </a:lnSpc>
              <a:spcBef>
                <a:spcPts val="100"/>
              </a:spcBef>
            </a:pPr>
            <a:r>
              <a:rPr dirty="0" sz="5000" spc="85">
                <a:solidFill>
                  <a:srgbClr val="FFFFFF"/>
                </a:solidFill>
                <a:latin typeface="Lucida Sans Unicode"/>
                <a:cs typeface="Lucida Sans Unicode"/>
              </a:rPr>
              <a:t>mOniTORing</a:t>
            </a:r>
            <a:endParaRPr sz="5000">
              <a:latin typeface="Lucida Sans Unicode"/>
              <a:cs typeface="Lucida Sans Unicode"/>
            </a:endParaRPr>
          </a:p>
          <a:p>
            <a:pPr marL="94615" marR="5080" indent="-82550">
              <a:lnSpc>
                <a:spcPct val="116700"/>
              </a:lnSpc>
              <a:spcBef>
                <a:spcPts val="3020"/>
              </a:spcBef>
            </a:pPr>
            <a:r>
              <a:rPr dirty="0" sz="3000" spc="8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35">
                <a:solidFill>
                  <a:srgbClr val="FFFFFF"/>
                </a:solidFill>
                <a:latin typeface="Lucida Sans Unicode"/>
                <a:cs typeface="Lucida Sans Unicode"/>
              </a:rPr>
              <a:t>gOAl</a:t>
            </a:r>
            <a:r>
              <a:rPr dirty="0" sz="30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15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0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mAke</a:t>
            </a:r>
            <a:r>
              <a:rPr dirty="0" sz="30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000" spc="204">
                <a:solidFill>
                  <a:srgbClr val="FFFFFF"/>
                </a:solidFill>
                <a:latin typeface="Lucida Sans Unicode"/>
                <a:cs typeface="Lucida Sans Unicode"/>
              </a:rPr>
              <a:t>wAsTe</a:t>
            </a:r>
            <a:r>
              <a:rPr dirty="0" sz="3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dirty="0" sz="3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PROTecTed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92449" y="5123033"/>
            <a:ext cx="5221605" cy="367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000" spc="-10">
                <a:solidFill>
                  <a:srgbClr val="FFFFFF"/>
                </a:solidFill>
                <a:latin typeface="Lucida Sans Unicode"/>
                <a:cs typeface="Lucida Sans Unicode"/>
              </a:rPr>
              <a:t>mAnAgAmenT</a:t>
            </a:r>
            <a:endParaRPr sz="5000">
              <a:latin typeface="Lucida Sans Unicode"/>
              <a:cs typeface="Lucida Sans Unicode"/>
            </a:endParaRPr>
          </a:p>
          <a:p>
            <a:pPr algn="ctr" marL="12700" marR="5080">
              <a:lnSpc>
                <a:spcPct val="116700"/>
              </a:lnSpc>
              <a:spcBef>
                <a:spcPts val="1695"/>
              </a:spcBef>
            </a:pP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Lucida Sans Unicode"/>
                <a:cs typeface="Lucida Sans Unicode"/>
              </a:rPr>
              <a:t>incReAse</a:t>
            </a:r>
            <a:r>
              <a:rPr dirty="0" sz="30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10">
                <a:solidFill>
                  <a:srgbClr val="FFFFFF"/>
                </a:solidFill>
                <a:latin typeface="Lucida Sans Unicode"/>
                <a:cs typeface="Lucida Sans Unicode"/>
              </a:rPr>
              <a:t>Public </a:t>
            </a:r>
            <a:r>
              <a:rPr dirty="0" sz="3000" spc="175">
                <a:solidFill>
                  <a:srgbClr val="FFFFFF"/>
                </a:solidFill>
                <a:latin typeface="Lucida Sans Unicode"/>
                <a:cs typeface="Lucida Sans Unicode"/>
              </a:rPr>
              <a:t>AwAReness</a:t>
            </a:r>
            <a:r>
              <a:rPr dirty="0" sz="30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55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dirty="0" sz="3000" spc="75">
                <a:solidFill>
                  <a:srgbClr val="FFFFFF"/>
                </a:solidFill>
                <a:latin typeface="Lucida Sans Unicode"/>
                <a:cs typeface="Lucida Sans Unicode"/>
              </a:rPr>
              <a:t>mAinTAining</a:t>
            </a:r>
            <a:r>
              <a:rPr dirty="0" sz="30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65">
                <a:solidFill>
                  <a:srgbClr val="FFFFFF"/>
                </a:solidFill>
                <a:latin typeface="Lucida Sans Unicode"/>
                <a:cs typeface="Lucida Sans Unicode"/>
              </a:rPr>
              <a:t>cleAnliness </a:t>
            </a:r>
            <a:r>
              <a:rPr dirty="0" sz="3000" spc="9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90">
                <a:solidFill>
                  <a:srgbClr val="FFFFFF"/>
                </a:solidFill>
                <a:latin typeface="Lucida Sans Unicode"/>
                <a:cs typeface="Lucida Sans Unicode"/>
              </a:rPr>
              <a:t>PReseRving</a:t>
            </a:r>
            <a:r>
              <a:rPr dirty="0" sz="30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000" spc="80">
                <a:solidFill>
                  <a:srgbClr val="FFFFFF"/>
                </a:solidFill>
                <a:latin typeface="Lucida Sans Unicode"/>
                <a:cs typeface="Lucida Sans Unicode"/>
              </a:rPr>
              <a:t>enviROnmenT,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0" y="0"/>
            <a:ext cx="11900535" cy="642620"/>
          </a:xfrm>
          <a:custGeom>
            <a:avLst/>
            <a:gdLst/>
            <a:ahLst/>
            <a:cxnLst/>
            <a:rect l="l" t="t" r="r" b="b"/>
            <a:pathLst>
              <a:path w="11900535" h="642620">
                <a:moveTo>
                  <a:pt x="11148242" y="642541"/>
                </a:moveTo>
                <a:lnTo>
                  <a:pt x="0" y="642541"/>
                </a:lnTo>
                <a:lnTo>
                  <a:pt x="0" y="0"/>
                </a:lnTo>
                <a:lnTo>
                  <a:pt x="11900034" y="0"/>
                </a:lnTo>
                <a:lnTo>
                  <a:pt x="11148242" y="64254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58" y="8753668"/>
            <a:ext cx="1085850" cy="1532890"/>
            <a:chOff x="58" y="8753668"/>
            <a:chExt cx="1085850" cy="1532890"/>
          </a:xfrm>
        </p:grpSpPr>
        <p:sp>
          <p:nvSpPr>
            <p:cNvPr id="10" name="object 10" descr=""/>
            <p:cNvSpPr/>
            <p:nvPr/>
          </p:nvSpPr>
          <p:spPr>
            <a:xfrm>
              <a:off x="328375" y="8753668"/>
              <a:ext cx="429259" cy="431165"/>
            </a:xfrm>
            <a:custGeom>
              <a:avLst/>
              <a:gdLst/>
              <a:ahLst/>
              <a:cxnLst/>
              <a:rect l="l" t="t" r="r" b="b"/>
              <a:pathLst>
                <a:path w="429259" h="431165">
                  <a:moveTo>
                    <a:pt x="214509" y="430716"/>
                  </a:moveTo>
                  <a:lnTo>
                    <a:pt x="165323" y="425028"/>
                  </a:lnTo>
                  <a:lnTo>
                    <a:pt x="120172" y="408827"/>
                  </a:lnTo>
                  <a:lnTo>
                    <a:pt x="80344" y="383404"/>
                  </a:lnTo>
                  <a:lnTo>
                    <a:pt x="47124" y="350053"/>
                  </a:lnTo>
                  <a:lnTo>
                    <a:pt x="21802" y="310067"/>
                  </a:lnTo>
                  <a:lnTo>
                    <a:pt x="5665" y="264738"/>
                  </a:lnTo>
                  <a:lnTo>
                    <a:pt x="0" y="215358"/>
                  </a:lnTo>
                  <a:lnTo>
                    <a:pt x="5665" y="165978"/>
                  </a:lnTo>
                  <a:lnTo>
                    <a:pt x="21802" y="120648"/>
                  </a:lnTo>
                  <a:lnTo>
                    <a:pt x="47124" y="80662"/>
                  </a:lnTo>
                  <a:lnTo>
                    <a:pt x="80344" y="47311"/>
                  </a:lnTo>
                  <a:lnTo>
                    <a:pt x="120173" y="21889"/>
                  </a:lnTo>
                  <a:lnTo>
                    <a:pt x="165324" y="5687"/>
                  </a:lnTo>
                  <a:lnTo>
                    <a:pt x="214509" y="0"/>
                  </a:lnTo>
                  <a:lnTo>
                    <a:pt x="263694" y="5687"/>
                  </a:lnTo>
                  <a:lnTo>
                    <a:pt x="308845" y="21889"/>
                  </a:lnTo>
                  <a:lnTo>
                    <a:pt x="348674" y="47311"/>
                  </a:lnTo>
                  <a:lnTo>
                    <a:pt x="381893" y="80662"/>
                  </a:lnTo>
                  <a:lnTo>
                    <a:pt x="389248" y="92276"/>
                  </a:lnTo>
                  <a:lnTo>
                    <a:pt x="214509" y="92276"/>
                  </a:lnTo>
                  <a:lnTo>
                    <a:pt x="166792" y="101950"/>
                  </a:lnTo>
                  <a:lnTo>
                    <a:pt x="127823" y="128329"/>
                  </a:lnTo>
                  <a:lnTo>
                    <a:pt x="101548" y="167452"/>
                  </a:lnTo>
                  <a:lnTo>
                    <a:pt x="91913" y="215358"/>
                  </a:lnTo>
                  <a:lnTo>
                    <a:pt x="101548" y="263242"/>
                  </a:lnTo>
                  <a:lnTo>
                    <a:pt x="127823" y="302318"/>
                  </a:lnTo>
                  <a:lnTo>
                    <a:pt x="166792" y="328650"/>
                  </a:lnTo>
                  <a:lnTo>
                    <a:pt x="214509" y="338302"/>
                  </a:lnTo>
                  <a:lnTo>
                    <a:pt x="389335" y="338302"/>
                  </a:lnTo>
                  <a:lnTo>
                    <a:pt x="381893" y="350053"/>
                  </a:lnTo>
                  <a:lnTo>
                    <a:pt x="348674" y="383404"/>
                  </a:lnTo>
                  <a:lnTo>
                    <a:pt x="308845" y="408827"/>
                  </a:lnTo>
                  <a:lnTo>
                    <a:pt x="263694" y="425028"/>
                  </a:lnTo>
                  <a:lnTo>
                    <a:pt x="214509" y="430716"/>
                  </a:lnTo>
                  <a:close/>
                </a:path>
                <a:path w="429259" h="431165">
                  <a:moveTo>
                    <a:pt x="389335" y="338302"/>
                  </a:moveTo>
                  <a:lnTo>
                    <a:pt x="214509" y="338302"/>
                  </a:lnTo>
                  <a:lnTo>
                    <a:pt x="262225" y="328650"/>
                  </a:lnTo>
                  <a:lnTo>
                    <a:pt x="301194" y="302318"/>
                  </a:lnTo>
                  <a:lnTo>
                    <a:pt x="327470" y="263242"/>
                  </a:lnTo>
                  <a:lnTo>
                    <a:pt x="337105" y="215358"/>
                  </a:lnTo>
                  <a:lnTo>
                    <a:pt x="327469" y="167452"/>
                  </a:lnTo>
                  <a:lnTo>
                    <a:pt x="301193" y="128329"/>
                  </a:lnTo>
                  <a:lnTo>
                    <a:pt x="262223" y="101950"/>
                  </a:lnTo>
                  <a:lnTo>
                    <a:pt x="214509" y="92276"/>
                  </a:lnTo>
                  <a:lnTo>
                    <a:pt x="389248" y="92276"/>
                  </a:lnTo>
                  <a:lnTo>
                    <a:pt x="407215" y="120648"/>
                  </a:lnTo>
                  <a:lnTo>
                    <a:pt x="423353" y="165978"/>
                  </a:lnTo>
                  <a:lnTo>
                    <a:pt x="429018" y="215358"/>
                  </a:lnTo>
                  <a:lnTo>
                    <a:pt x="423353" y="264738"/>
                  </a:lnTo>
                  <a:lnTo>
                    <a:pt x="407215" y="310067"/>
                  </a:lnTo>
                  <a:lnTo>
                    <a:pt x="389335" y="338302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9909" y="9061223"/>
              <a:ext cx="871219" cy="1224915"/>
            </a:xfrm>
            <a:custGeom>
              <a:avLst/>
              <a:gdLst/>
              <a:ahLst/>
              <a:cxnLst/>
              <a:rect l="l" t="t" r="r" b="b"/>
              <a:pathLst>
                <a:path w="871219" h="1224915">
                  <a:moveTo>
                    <a:pt x="765979" y="1224827"/>
                  </a:moveTo>
                  <a:lnTo>
                    <a:pt x="105198" y="1224827"/>
                  </a:lnTo>
                  <a:lnTo>
                    <a:pt x="64189" y="1216547"/>
                  </a:lnTo>
                  <a:lnTo>
                    <a:pt x="30757" y="1193948"/>
                  </a:lnTo>
                  <a:lnTo>
                    <a:pt x="8246" y="1160383"/>
                  </a:lnTo>
                  <a:lnTo>
                    <a:pt x="0" y="1119212"/>
                  </a:lnTo>
                  <a:lnTo>
                    <a:pt x="0" y="0"/>
                  </a:lnTo>
                  <a:lnTo>
                    <a:pt x="871178" y="0"/>
                  </a:lnTo>
                  <a:lnTo>
                    <a:pt x="871178" y="1119212"/>
                  </a:lnTo>
                  <a:lnTo>
                    <a:pt x="862931" y="1160383"/>
                  </a:lnTo>
                  <a:lnTo>
                    <a:pt x="840420" y="1193948"/>
                  </a:lnTo>
                  <a:lnTo>
                    <a:pt x="806988" y="1216547"/>
                  </a:lnTo>
                  <a:lnTo>
                    <a:pt x="765979" y="1224827"/>
                  </a:lnTo>
                  <a:close/>
                </a:path>
              </a:pathLst>
            </a:custGeom>
            <a:solidFill>
              <a:srgbClr val="8B9A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0" y="8942539"/>
              <a:ext cx="1085850" cy="1238250"/>
            </a:xfrm>
            <a:custGeom>
              <a:avLst/>
              <a:gdLst/>
              <a:ahLst/>
              <a:cxnLst/>
              <a:rect l="l" t="t" r="r" b="b"/>
              <a:pathLst>
                <a:path w="1085850" h="1238250">
                  <a:moveTo>
                    <a:pt x="266814" y="283794"/>
                  </a:moveTo>
                  <a:lnTo>
                    <a:pt x="242989" y="247992"/>
                  </a:lnTo>
                  <a:lnTo>
                    <a:pt x="225056" y="241858"/>
                  </a:lnTo>
                  <a:lnTo>
                    <a:pt x="218668" y="241858"/>
                  </a:lnTo>
                  <a:lnTo>
                    <a:pt x="212280" y="241858"/>
                  </a:lnTo>
                  <a:lnTo>
                    <a:pt x="176618" y="265785"/>
                  </a:lnTo>
                  <a:lnTo>
                    <a:pt x="170510" y="283794"/>
                  </a:lnTo>
                  <a:lnTo>
                    <a:pt x="170510" y="1195971"/>
                  </a:lnTo>
                  <a:lnTo>
                    <a:pt x="194335" y="1231773"/>
                  </a:lnTo>
                  <a:lnTo>
                    <a:pt x="212280" y="1237907"/>
                  </a:lnTo>
                  <a:lnTo>
                    <a:pt x="225056" y="1237907"/>
                  </a:lnTo>
                  <a:lnTo>
                    <a:pt x="260705" y="1213980"/>
                  </a:lnTo>
                  <a:lnTo>
                    <a:pt x="266814" y="1195971"/>
                  </a:lnTo>
                  <a:lnTo>
                    <a:pt x="266814" y="283794"/>
                  </a:lnTo>
                  <a:close/>
                </a:path>
                <a:path w="1085850" h="1238250">
                  <a:moveTo>
                    <a:pt x="425234" y="283794"/>
                  </a:moveTo>
                  <a:lnTo>
                    <a:pt x="401408" y="247992"/>
                  </a:lnTo>
                  <a:lnTo>
                    <a:pt x="383463" y="241858"/>
                  </a:lnTo>
                  <a:lnTo>
                    <a:pt x="377075" y="241858"/>
                  </a:lnTo>
                  <a:lnTo>
                    <a:pt x="370687" y="241858"/>
                  </a:lnTo>
                  <a:lnTo>
                    <a:pt x="335026" y="265785"/>
                  </a:lnTo>
                  <a:lnTo>
                    <a:pt x="328917" y="283794"/>
                  </a:lnTo>
                  <a:lnTo>
                    <a:pt x="328917" y="1195971"/>
                  </a:lnTo>
                  <a:lnTo>
                    <a:pt x="352755" y="1231773"/>
                  </a:lnTo>
                  <a:lnTo>
                    <a:pt x="370687" y="1237907"/>
                  </a:lnTo>
                  <a:lnTo>
                    <a:pt x="383463" y="1237907"/>
                  </a:lnTo>
                  <a:lnTo>
                    <a:pt x="419125" y="1213980"/>
                  </a:lnTo>
                  <a:lnTo>
                    <a:pt x="425234" y="1195971"/>
                  </a:lnTo>
                  <a:lnTo>
                    <a:pt x="425234" y="283794"/>
                  </a:lnTo>
                  <a:close/>
                </a:path>
                <a:path w="1085850" h="1238250">
                  <a:moveTo>
                    <a:pt x="583603" y="283794"/>
                  </a:moveTo>
                  <a:lnTo>
                    <a:pt x="559777" y="247992"/>
                  </a:lnTo>
                  <a:lnTo>
                    <a:pt x="541832" y="241858"/>
                  </a:lnTo>
                  <a:lnTo>
                    <a:pt x="535444" y="241858"/>
                  </a:lnTo>
                  <a:lnTo>
                    <a:pt x="529056" y="241858"/>
                  </a:lnTo>
                  <a:lnTo>
                    <a:pt x="493395" y="265785"/>
                  </a:lnTo>
                  <a:lnTo>
                    <a:pt x="487286" y="283794"/>
                  </a:lnTo>
                  <a:lnTo>
                    <a:pt x="487286" y="1195971"/>
                  </a:lnTo>
                  <a:lnTo>
                    <a:pt x="511124" y="1231773"/>
                  </a:lnTo>
                  <a:lnTo>
                    <a:pt x="529056" y="1237907"/>
                  </a:lnTo>
                  <a:lnTo>
                    <a:pt x="541832" y="1237907"/>
                  </a:lnTo>
                  <a:lnTo>
                    <a:pt x="577494" y="1213980"/>
                  </a:lnTo>
                  <a:lnTo>
                    <a:pt x="583603" y="1195971"/>
                  </a:lnTo>
                  <a:lnTo>
                    <a:pt x="583603" y="283794"/>
                  </a:lnTo>
                  <a:close/>
                </a:path>
                <a:path w="1085850" h="1238250">
                  <a:moveTo>
                    <a:pt x="742010" y="283794"/>
                  </a:moveTo>
                  <a:lnTo>
                    <a:pt x="718185" y="247992"/>
                  </a:lnTo>
                  <a:lnTo>
                    <a:pt x="700239" y="241858"/>
                  </a:lnTo>
                  <a:lnTo>
                    <a:pt x="693851" y="241858"/>
                  </a:lnTo>
                  <a:lnTo>
                    <a:pt x="687476" y="241858"/>
                  </a:lnTo>
                  <a:lnTo>
                    <a:pt x="651814" y="265785"/>
                  </a:lnTo>
                  <a:lnTo>
                    <a:pt x="645706" y="283794"/>
                  </a:lnTo>
                  <a:lnTo>
                    <a:pt x="645706" y="1195971"/>
                  </a:lnTo>
                  <a:lnTo>
                    <a:pt x="669531" y="1231773"/>
                  </a:lnTo>
                  <a:lnTo>
                    <a:pt x="687476" y="1237907"/>
                  </a:lnTo>
                  <a:lnTo>
                    <a:pt x="700239" y="1237907"/>
                  </a:lnTo>
                  <a:lnTo>
                    <a:pt x="735901" y="1213980"/>
                  </a:lnTo>
                  <a:lnTo>
                    <a:pt x="742010" y="1195971"/>
                  </a:lnTo>
                  <a:lnTo>
                    <a:pt x="742010" y="283794"/>
                  </a:lnTo>
                  <a:close/>
                </a:path>
                <a:path w="1085850" h="1238250">
                  <a:moveTo>
                    <a:pt x="900430" y="283794"/>
                  </a:moveTo>
                  <a:lnTo>
                    <a:pt x="876592" y="247992"/>
                  </a:lnTo>
                  <a:lnTo>
                    <a:pt x="858659" y="241858"/>
                  </a:lnTo>
                  <a:lnTo>
                    <a:pt x="852271" y="241858"/>
                  </a:lnTo>
                  <a:lnTo>
                    <a:pt x="845883" y="241858"/>
                  </a:lnTo>
                  <a:lnTo>
                    <a:pt x="810221" y="265785"/>
                  </a:lnTo>
                  <a:lnTo>
                    <a:pt x="804113" y="283794"/>
                  </a:lnTo>
                  <a:lnTo>
                    <a:pt x="804113" y="1195971"/>
                  </a:lnTo>
                  <a:lnTo>
                    <a:pt x="827938" y="1231773"/>
                  </a:lnTo>
                  <a:lnTo>
                    <a:pt x="845883" y="1237907"/>
                  </a:lnTo>
                  <a:lnTo>
                    <a:pt x="858659" y="1237907"/>
                  </a:lnTo>
                  <a:lnTo>
                    <a:pt x="894321" y="1213980"/>
                  </a:lnTo>
                  <a:lnTo>
                    <a:pt x="900430" y="1195971"/>
                  </a:lnTo>
                  <a:lnTo>
                    <a:pt x="900430" y="283794"/>
                  </a:lnTo>
                  <a:close/>
                </a:path>
                <a:path w="1085850" h="1238250">
                  <a:moveTo>
                    <a:pt x="1085697" y="32448"/>
                  </a:moveTo>
                  <a:lnTo>
                    <a:pt x="1058125" y="952"/>
                  </a:lnTo>
                  <a:lnTo>
                    <a:pt x="1053376" y="0"/>
                  </a:lnTo>
                  <a:lnTo>
                    <a:pt x="37261" y="0"/>
                  </a:lnTo>
                  <a:lnTo>
                    <a:pt x="32321" y="0"/>
                  </a:lnTo>
                  <a:lnTo>
                    <a:pt x="952" y="27686"/>
                  </a:lnTo>
                  <a:lnTo>
                    <a:pt x="0" y="32448"/>
                  </a:lnTo>
                  <a:lnTo>
                    <a:pt x="0" y="134569"/>
                  </a:lnTo>
                  <a:lnTo>
                    <a:pt x="27571" y="166065"/>
                  </a:lnTo>
                  <a:lnTo>
                    <a:pt x="32321" y="167017"/>
                  </a:lnTo>
                  <a:lnTo>
                    <a:pt x="1053376" y="167017"/>
                  </a:lnTo>
                  <a:lnTo>
                    <a:pt x="1084757" y="139331"/>
                  </a:lnTo>
                  <a:lnTo>
                    <a:pt x="1085697" y="134569"/>
                  </a:lnTo>
                  <a:lnTo>
                    <a:pt x="1085697" y="32448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37035" y="9235538"/>
            <a:ext cx="706120" cy="722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550" spc="-25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4550">
              <a:latin typeface="Trebuchet MS"/>
              <a:cs typeface="Trebuchet M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0372" y="0"/>
            <a:ext cx="3437627" cy="3275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1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781720" y="8414397"/>
            <a:ext cx="9506585" cy="1872614"/>
          </a:xfrm>
          <a:custGeom>
            <a:avLst/>
            <a:gdLst/>
            <a:ahLst/>
            <a:cxnLst/>
            <a:rect l="l" t="t" r="r" b="b"/>
            <a:pathLst>
              <a:path w="9506585" h="1872615">
                <a:moveTo>
                  <a:pt x="9506280" y="650036"/>
                </a:moveTo>
                <a:lnTo>
                  <a:pt x="9506267" y="0"/>
                </a:lnTo>
                <a:lnTo>
                  <a:pt x="8872626" y="0"/>
                </a:lnTo>
                <a:lnTo>
                  <a:pt x="9198140" y="650036"/>
                </a:lnTo>
                <a:lnTo>
                  <a:pt x="8238350" y="650036"/>
                </a:lnTo>
                <a:lnTo>
                  <a:pt x="8564537" y="1301432"/>
                </a:lnTo>
                <a:lnTo>
                  <a:pt x="0" y="1301432"/>
                </a:lnTo>
                <a:lnTo>
                  <a:pt x="0" y="1302613"/>
                </a:lnTo>
                <a:lnTo>
                  <a:pt x="963536" y="1872602"/>
                </a:lnTo>
                <a:lnTo>
                  <a:pt x="8850566" y="1872602"/>
                </a:lnTo>
                <a:lnTo>
                  <a:pt x="9506280" y="1872615"/>
                </a:lnTo>
                <a:lnTo>
                  <a:pt x="9506280" y="650036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0173702" y="2"/>
            <a:ext cx="8114665" cy="6972934"/>
            <a:chOff x="10173702" y="2"/>
            <a:chExt cx="8114665" cy="6972934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3702" y="2886253"/>
              <a:ext cx="7086599" cy="40862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0367" y="2"/>
              <a:ext cx="3437631" cy="327600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35807" y="1311129"/>
            <a:ext cx="5041265" cy="2130425"/>
          </a:xfrm>
          <a:prstGeom prst="rect"/>
        </p:spPr>
        <p:txBody>
          <a:bodyPr wrap="square" lIns="0" tIns="52704" rIns="0" bIns="0" rtlCol="0" vert="horz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414"/>
              </a:spcBef>
            </a:pPr>
            <a:r>
              <a:rPr dirty="0" spc="114">
                <a:latin typeface="Lucida Sans Unicode"/>
                <a:cs typeface="Lucida Sans Unicode"/>
              </a:rPr>
              <a:t>SOURCE</a:t>
            </a:r>
            <a:r>
              <a:rPr dirty="0" spc="140">
                <a:latin typeface="Lucida Sans Unicode"/>
                <a:cs typeface="Lucida Sans Unicode"/>
              </a:rPr>
              <a:t> </a:t>
            </a:r>
            <a:r>
              <a:rPr dirty="0" spc="555">
                <a:latin typeface="Lucida Sans Unicode"/>
                <a:cs typeface="Lucida Sans Unicode"/>
              </a:rPr>
              <a:t>Of </a:t>
            </a:r>
            <a:r>
              <a:rPr dirty="0" spc="-10">
                <a:latin typeface="Lucida Sans Unicode"/>
                <a:cs typeface="Lucida Sans Unicode"/>
              </a:rPr>
              <a:t>GARBAGE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835807" y="4195245"/>
            <a:ext cx="7073265" cy="2692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369695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MARkeT</a:t>
            </a:r>
            <a:r>
              <a:rPr dirty="0" sz="30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Lucida Sans Unicode"/>
                <a:cs typeface="Lucida Sans Unicode"/>
              </a:rPr>
              <a:t>TRAsh,</a:t>
            </a:r>
            <a:r>
              <a:rPr dirty="0" sz="3000" spc="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COmmeRCiAl </a:t>
            </a:r>
            <a:r>
              <a:rPr dirty="0" sz="3000" spc="220">
                <a:solidFill>
                  <a:srgbClr val="FFFFFF"/>
                </a:solidFill>
                <a:latin typeface="Lucida Sans Unicode"/>
                <a:cs typeface="Lucida Sans Unicode"/>
              </a:rPr>
              <a:t>PlACes</a:t>
            </a:r>
            <a:endParaRPr sz="3000">
              <a:latin typeface="Lucida Sans Unicode"/>
              <a:cs typeface="Lucida Sans Unicode"/>
            </a:endParaRPr>
          </a:p>
          <a:p>
            <a:pPr marL="12700" marR="5080">
              <a:lnSpc>
                <a:spcPts val="4200"/>
              </a:lnSpc>
              <a:spcBef>
                <a:spcPts val="100"/>
              </a:spcBef>
            </a:pPr>
            <a:r>
              <a:rPr dirty="0" sz="3000" spc="65">
                <a:solidFill>
                  <a:srgbClr val="FFFFFF"/>
                </a:solidFill>
                <a:latin typeface="Lucida Sans Unicode"/>
                <a:cs typeface="Lucida Sans Unicode"/>
              </a:rPr>
              <a:t>fACTORY</a:t>
            </a:r>
            <a:r>
              <a:rPr dirty="0" sz="30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30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20">
                <a:solidFill>
                  <a:srgbClr val="FFFFFF"/>
                </a:solidFill>
                <a:latin typeface="Lucida Sans Unicode"/>
                <a:cs typeface="Lucida Sans Unicode"/>
              </a:rPr>
              <a:t>indusTRiAl</a:t>
            </a:r>
            <a:r>
              <a:rPr dirty="0" sz="30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00">
                <a:solidFill>
                  <a:srgbClr val="FFFFFF"/>
                </a:solidFill>
                <a:latin typeface="Lucida Sans Unicode"/>
                <a:cs typeface="Lucida Sans Unicode"/>
              </a:rPr>
              <a:t>wAsTe </a:t>
            </a:r>
            <a:r>
              <a:rPr dirty="0" sz="3000" spc="175">
                <a:solidFill>
                  <a:srgbClr val="FFFFFF"/>
                </a:solidFill>
                <a:latin typeface="Lucida Sans Unicode"/>
                <a:cs typeface="Lucida Sans Unicode"/>
              </a:rPr>
              <a:t>hOusehOld,</a:t>
            </a:r>
            <a:r>
              <a:rPr dirty="0" sz="30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Lucida Sans Unicode"/>
                <a:cs typeface="Lucida Sans Unicode"/>
              </a:rPr>
              <a:t>OffiCe,</a:t>
            </a:r>
            <a:r>
              <a:rPr dirty="0" sz="30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70">
                <a:solidFill>
                  <a:srgbClr val="FFFFFF"/>
                </a:solidFill>
                <a:latin typeface="Lucida Sans Unicode"/>
                <a:cs typeface="Lucida Sans Unicode"/>
              </a:rPr>
              <a:t>insTiTuTiOnAl 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YARd</a:t>
            </a:r>
            <a:r>
              <a:rPr dirty="0" sz="3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00">
                <a:solidFill>
                  <a:srgbClr val="FFFFFF"/>
                </a:solidFill>
                <a:latin typeface="Lucida Sans Unicode"/>
                <a:cs typeface="Lucida Sans Unicode"/>
              </a:rPr>
              <a:t>wAsTe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3"/>
            <a:ext cx="11900535" cy="642620"/>
          </a:xfrm>
          <a:custGeom>
            <a:avLst/>
            <a:gdLst/>
            <a:ahLst/>
            <a:cxnLst/>
            <a:rect l="l" t="t" r="r" b="b"/>
            <a:pathLst>
              <a:path w="11900535" h="642620">
                <a:moveTo>
                  <a:pt x="11148242" y="642541"/>
                </a:moveTo>
                <a:lnTo>
                  <a:pt x="0" y="642541"/>
                </a:lnTo>
                <a:lnTo>
                  <a:pt x="0" y="0"/>
                </a:lnTo>
                <a:lnTo>
                  <a:pt x="11900034" y="0"/>
                </a:lnTo>
                <a:lnTo>
                  <a:pt x="11148242" y="64254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0" y="8753671"/>
            <a:ext cx="1024255" cy="1532890"/>
            <a:chOff x="0" y="8753671"/>
            <a:chExt cx="1024255" cy="1532890"/>
          </a:xfrm>
        </p:grpSpPr>
        <p:sp>
          <p:nvSpPr>
            <p:cNvPr id="11" name="object 11" descr=""/>
            <p:cNvSpPr/>
            <p:nvPr/>
          </p:nvSpPr>
          <p:spPr>
            <a:xfrm>
              <a:off x="266498" y="8753671"/>
              <a:ext cx="429259" cy="431165"/>
            </a:xfrm>
            <a:custGeom>
              <a:avLst/>
              <a:gdLst/>
              <a:ahLst/>
              <a:cxnLst/>
              <a:rect l="l" t="t" r="r" b="b"/>
              <a:pathLst>
                <a:path w="429259" h="431165">
                  <a:moveTo>
                    <a:pt x="214509" y="430716"/>
                  </a:moveTo>
                  <a:lnTo>
                    <a:pt x="165323" y="425028"/>
                  </a:lnTo>
                  <a:lnTo>
                    <a:pt x="120172" y="408827"/>
                  </a:lnTo>
                  <a:lnTo>
                    <a:pt x="80344" y="383404"/>
                  </a:lnTo>
                  <a:lnTo>
                    <a:pt x="47124" y="350053"/>
                  </a:lnTo>
                  <a:lnTo>
                    <a:pt x="21802" y="310067"/>
                  </a:lnTo>
                  <a:lnTo>
                    <a:pt x="5665" y="264738"/>
                  </a:lnTo>
                  <a:lnTo>
                    <a:pt x="0" y="215358"/>
                  </a:lnTo>
                  <a:lnTo>
                    <a:pt x="5665" y="165978"/>
                  </a:lnTo>
                  <a:lnTo>
                    <a:pt x="21802" y="120648"/>
                  </a:lnTo>
                  <a:lnTo>
                    <a:pt x="47124" y="80662"/>
                  </a:lnTo>
                  <a:lnTo>
                    <a:pt x="80344" y="47311"/>
                  </a:lnTo>
                  <a:lnTo>
                    <a:pt x="120173" y="21889"/>
                  </a:lnTo>
                  <a:lnTo>
                    <a:pt x="165324" y="5687"/>
                  </a:lnTo>
                  <a:lnTo>
                    <a:pt x="214509" y="0"/>
                  </a:lnTo>
                  <a:lnTo>
                    <a:pt x="263694" y="5687"/>
                  </a:lnTo>
                  <a:lnTo>
                    <a:pt x="308845" y="21889"/>
                  </a:lnTo>
                  <a:lnTo>
                    <a:pt x="348674" y="47311"/>
                  </a:lnTo>
                  <a:lnTo>
                    <a:pt x="381893" y="80662"/>
                  </a:lnTo>
                  <a:lnTo>
                    <a:pt x="389248" y="92276"/>
                  </a:lnTo>
                  <a:lnTo>
                    <a:pt x="214509" y="92276"/>
                  </a:lnTo>
                  <a:lnTo>
                    <a:pt x="166792" y="101950"/>
                  </a:lnTo>
                  <a:lnTo>
                    <a:pt x="127823" y="128329"/>
                  </a:lnTo>
                  <a:lnTo>
                    <a:pt x="101548" y="167452"/>
                  </a:lnTo>
                  <a:lnTo>
                    <a:pt x="91913" y="215358"/>
                  </a:lnTo>
                  <a:lnTo>
                    <a:pt x="101548" y="263242"/>
                  </a:lnTo>
                  <a:lnTo>
                    <a:pt x="127823" y="302318"/>
                  </a:lnTo>
                  <a:lnTo>
                    <a:pt x="166792" y="328650"/>
                  </a:lnTo>
                  <a:lnTo>
                    <a:pt x="214509" y="338302"/>
                  </a:lnTo>
                  <a:lnTo>
                    <a:pt x="389335" y="338302"/>
                  </a:lnTo>
                  <a:lnTo>
                    <a:pt x="381893" y="350053"/>
                  </a:lnTo>
                  <a:lnTo>
                    <a:pt x="348674" y="383404"/>
                  </a:lnTo>
                  <a:lnTo>
                    <a:pt x="308845" y="408827"/>
                  </a:lnTo>
                  <a:lnTo>
                    <a:pt x="263694" y="425028"/>
                  </a:lnTo>
                  <a:lnTo>
                    <a:pt x="214509" y="430716"/>
                  </a:lnTo>
                  <a:close/>
                </a:path>
                <a:path w="429259" h="431165">
                  <a:moveTo>
                    <a:pt x="389335" y="338302"/>
                  </a:moveTo>
                  <a:lnTo>
                    <a:pt x="214509" y="338302"/>
                  </a:lnTo>
                  <a:lnTo>
                    <a:pt x="262225" y="328650"/>
                  </a:lnTo>
                  <a:lnTo>
                    <a:pt x="301194" y="302318"/>
                  </a:lnTo>
                  <a:lnTo>
                    <a:pt x="327470" y="263242"/>
                  </a:lnTo>
                  <a:lnTo>
                    <a:pt x="337105" y="215358"/>
                  </a:lnTo>
                  <a:lnTo>
                    <a:pt x="327469" y="167452"/>
                  </a:lnTo>
                  <a:lnTo>
                    <a:pt x="301193" y="128329"/>
                  </a:lnTo>
                  <a:lnTo>
                    <a:pt x="262223" y="101950"/>
                  </a:lnTo>
                  <a:lnTo>
                    <a:pt x="214509" y="92276"/>
                  </a:lnTo>
                  <a:lnTo>
                    <a:pt x="389248" y="92276"/>
                  </a:lnTo>
                  <a:lnTo>
                    <a:pt x="407215" y="120648"/>
                  </a:lnTo>
                  <a:lnTo>
                    <a:pt x="423353" y="165978"/>
                  </a:lnTo>
                  <a:lnTo>
                    <a:pt x="429018" y="215358"/>
                  </a:lnTo>
                  <a:lnTo>
                    <a:pt x="423353" y="264738"/>
                  </a:lnTo>
                  <a:lnTo>
                    <a:pt x="407215" y="310067"/>
                  </a:lnTo>
                  <a:lnTo>
                    <a:pt x="389335" y="338302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033" y="9061226"/>
              <a:ext cx="871219" cy="1224915"/>
            </a:xfrm>
            <a:custGeom>
              <a:avLst/>
              <a:gdLst/>
              <a:ahLst/>
              <a:cxnLst/>
              <a:rect l="l" t="t" r="r" b="b"/>
              <a:pathLst>
                <a:path w="871219" h="1224915">
                  <a:moveTo>
                    <a:pt x="765979" y="1224827"/>
                  </a:moveTo>
                  <a:lnTo>
                    <a:pt x="105198" y="1224827"/>
                  </a:lnTo>
                  <a:lnTo>
                    <a:pt x="64189" y="1216547"/>
                  </a:lnTo>
                  <a:lnTo>
                    <a:pt x="30757" y="1193948"/>
                  </a:lnTo>
                  <a:lnTo>
                    <a:pt x="8246" y="1160383"/>
                  </a:lnTo>
                  <a:lnTo>
                    <a:pt x="0" y="1119212"/>
                  </a:lnTo>
                  <a:lnTo>
                    <a:pt x="0" y="0"/>
                  </a:lnTo>
                  <a:lnTo>
                    <a:pt x="871178" y="0"/>
                  </a:lnTo>
                  <a:lnTo>
                    <a:pt x="871178" y="1119212"/>
                  </a:lnTo>
                  <a:lnTo>
                    <a:pt x="862931" y="1160383"/>
                  </a:lnTo>
                  <a:lnTo>
                    <a:pt x="840420" y="1193948"/>
                  </a:lnTo>
                  <a:lnTo>
                    <a:pt x="806988" y="1216547"/>
                  </a:lnTo>
                  <a:lnTo>
                    <a:pt x="765979" y="1224827"/>
                  </a:lnTo>
                  <a:close/>
                </a:path>
              </a:pathLst>
            </a:custGeom>
            <a:solidFill>
              <a:srgbClr val="8B9A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8942552"/>
              <a:ext cx="1024255" cy="1238250"/>
            </a:xfrm>
            <a:custGeom>
              <a:avLst/>
              <a:gdLst/>
              <a:ahLst/>
              <a:cxnLst/>
              <a:rect l="l" t="t" r="r" b="b"/>
              <a:pathLst>
                <a:path w="1024255" h="1238250">
                  <a:moveTo>
                    <a:pt x="204990" y="283794"/>
                  </a:moveTo>
                  <a:lnTo>
                    <a:pt x="181165" y="247992"/>
                  </a:lnTo>
                  <a:lnTo>
                    <a:pt x="163220" y="241858"/>
                  </a:lnTo>
                  <a:lnTo>
                    <a:pt x="156845" y="241858"/>
                  </a:lnTo>
                  <a:lnTo>
                    <a:pt x="150456" y="241858"/>
                  </a:lnTo>
                  <a:lnTo>
                    <a:pt x="114795" y="265772"/>
                  </a:lnTo>
                  <a:lnTo>
                    <a:pt x="108686" y="283794"/>
                  </a:lnTo>
                  <a:lnTo>
                    <a:pt x="108686" y="1195959"/>
                  </a:lnTo>
                  <a:lnTo>
                    <a:pt x="132511" y="1231760"/>
                  </a:lnTo>
                  <a:lnTo>
                    <a:pt x="150456" y="1237894"/>
                  </a:lnTo>
                  <a:lnTo>
                    <a:pt x="163220" y="1237894"/>
                  </a:lnTo>
                  <a:lnTo>
                    <a:pt x="198882" y="1213967"/>
                  </a:lnTo>
                  <a:lnTo>
                    <a:pt x="204990" y="1195959"/>
                  </a:lnTo>
                  <a:lnTo>
                    <a:pt x="204990" y="283794"/>
                  </a:lnTo>
                  <a:close/>
                </a:path>
                <a:path w="1024255" h="1238250">
                  <a:moveTo>
                    <a:pt x="363410" y="283794"/>
                  </a:moveTo>
                  <a:lnTo>
                    <a:pt x="339585" y="247992"/>
                  </a:lnTo>
                  <a:lnTo>
                    <a:pt x="321640" y="241858"/>
                  </a:lnTo>
                  <a:lnTo>
                    <a:pt x="315252" y="241858"/>
                  </a:lnTo>
                  <a:lnTo>
                    <a:pt x="308864" y="241858"/>
                  </a:lnTo>
                  <a:lnTo>
                    <a:pt x="273202" y="265772"/>
                  </a:lnTo>
                  <a:lnTo>
                    <a:pt x="267093" y="283794"/>
                  </a:lnTo>
                  <a:lnTo>
                    <a:pt x="267093" y="1195959"/>
                  </a:lnTo>
                  <a:lnTo>
                    <a:pt x="290918" y="1231760"/>
                  </a:lnTo>
                  <a:lnTo>
                    <a:pt x="308864" y="1237894"/>
                  </a:lnTo>
                  <a:lnTo>
                    <a:pt x="321640" y="1237894"/>
                  </a:lnTo>
                  <a:lnTo>
                    <a:pt x="357301" y="1213967"/>
                  </a:lnTo>
                  <a:lnTo>
                    <a:pt x="363410" y="1195959"/>
                  </a:lnTo>
                  <a:lnTo>
                    <a:pt x="363410" y="283794"/>
                  </a:lnTo>
                  <a:close/>
                </a:path>
                <a:path w="1024255" h="1238250">
                  <a:moveTo>
                    <a:pt x="521779" y="283794"/>
                  </a:moveTo>
                  <a:lnTo>
                    <a:pt x="497941" y="247992"/>
                  </a:lnTo>
                  <a:lnTo>
                    <a:pt x="480009" y="241858"/>
                  </a:lnTo>
                  <a:lnTo>
                    <a:pt x="473621" y="241858"/>
                  </a:lnTo>
                  <a:lnTo>
                    <a:pt x="467233" y="241858"/>
                  </a:lnTo>
                  <a:lnTo>
                    <a:pt x="431571" y="265772"/>
                  </a:lnTo>
                  <a:lnTo>
                    <a:pt x="425462" y="283794"/>
                  </a:lnTo>
                  <a:lnTo>
                    <a:pt x="425462" y="1195959"/>
                  </a:lnTo>
                  <a:lnTo>
                    <a:pt x="449287" y="1231760"/>
                  </a:lnTo>
                  <a:lnTo>
                    <a:pt x="467233" y="1237894"/>
                  </a:lnTo>
                  <a:lnTo>
                    <a:pt x="480009" y="1237894"/>
                  </a:lnTo>
                  <a:lnTo>
                    <a:pt x="515670" y="1213967"/>
                  </a:lnTo>
                  <a:lnTo>
                    <a:pt x="521779" y="1195959"/>
                  </a:lnTo>
                  <a:lnTo>
                    <a:pt x="521779" y="283794"/>
                  </a:lnTo>
                  <a:close/>
                </a:path>
                <a:path w="1024255" h="1238250">
                  <a:moveTo>
                    <a:pt x="680186" y="283794"/>
                  </a:moveTo>
                  <a:lnTo>
                    <a:pt x="656361" y="247992"/>
                  </a:lnTo>
                  <a:lnTo>
                    <a:pt x="638416" y="241858"/>
                  </a:lnTo>
                  <a:lnTo>
                    <a:pt x="632028" y="241858"/>
                  </a:lnTo>
                  <a:lnTo>
                    <a:pt x="625640" y="241858"/>
                  </a:lnTo>
                  <a:lnTo>
                    <a:pt x="589991" y="265772"/>
                  </a:lnTo>
                  <a:lnTo>
                    <a:pt x="583882" y="283794"/>
                  </a:lnTo>
                  <a:lnTo>
                    <a:pt x="583882" y="1195959"/>
                  </a:lnTo>
                  <a:lnTo>
                    <a:pt x="607707" y="1231760"/>
                  </a:lnTo>
                  <a:lnTo>
                    <a:pt x="625640" y="1237894"/>
                  </a:lnTo>
                  <a:lnTo>
                    <a:pt x="638416" y="1237894"/>
                  </a:lnTo>
                  <a:lnTo>
                    <a:pt x="674077" y="1213967"/>
                  </a:lnTo>
                  <a:lnTo>
                    <a:pt x="680186" y="1195959"/>
                  </a:lnTo>
                  <a:lnTo>
                    <a:pt x="680186" y="283794"/>
                  </a:lnTo>
                  <a:close/>
                </a:path>
                <a:path w="1024255" h="1238250">
                  <a:moveTo>
                    <a:pt x="838593" y="283794"/>
                  </a:moveTo>
                  <a:lnTo>
                    <a:pt x="814768" y="247992"/>
                  </a:lnTo>
                  <a:lnTo>
                    <a:pt x="796836" y="241858"/>
                  </a:lnTo>
                  <a:lnTo>
                    <a:pt x="790448" y="241858"/>
                  </a:lnTo>
                  <a:lnTo>
                    <a:pt x="784059" y="241858"/>
                  </a:lnTo>
                  <a:lnTo>
                    <a:pt x="748398" y="265772"/>
                  </a:lnTo>
                  <a:lnTo>
                    <a:pt x="742289" y="283794"/>
                  </a:lnTo>
                  <a:lnTo>
                    <a:pt x="742289" y="1195959"/>
                  </a:lnTo>
                  <a:lnTo>
                    <a:pt x="766114" y="1231760"/>
                  </a:lnTo>
                  <a:lnTo>
                    <a:pt x="784059" y="1237894"/>
                  </a:lnTo>
                  <a:lnTo>
                    <a:pt x="796836" y="1237894"/>
                  </a:lnTo>
                  <a:lnTo>
                    <a:pt x="832485" y="1213967"/>
                  </a:lnTo>
                  <a:lnTo>
                    <a:pt x="838593" y="1195959"/>
                  </a:lnTo>
                  <a:lnTo>
                    <a:pt x="838593" y="283794"/>
                  </a:lnTo>
                  <a:close/>
                </a:path>
                <a:path w="1024255" h="1238250">
                  <a:moveTo>
                    <a:pt x="1023874" y="32448"/>
                  </a:moveTo>
                  <a:lnTo>
                    <a:pt x="996302" y="939"/>
                  </a:lnTo>
                  <a:lnTo>
                    <a:pt x="991552" y="0"/>
                  </a:lnTo>
                  <a:lnTo>
                    <a:pt x="0" y="0"/>
                  </a:lnTo>
                  <a:lnTo>
                    <a:pt x="0" y="167005"/>
                  </a:lnTo>
                  <a:lnTo>
                    <a:pt x="991552" y="167005"/>
                  </a:lnTo>
                  <a:lnTo>
                    <a:pt x="1022921" y="139331"/>
                  </a:lnTo>
                  <a:lnTo>
                    <a:pt x="1023874" y="134556"/>
                  </a:lnTo>
                  <a:lnTo>
                    <a:pt x="1023874" y="32448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5158" y="9123218"/>
            <a:ext cx="816610" cy="8356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300" spc="-25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5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41111" y="2565100"/>
            <a:ext cx="15279369" cy="5577205"/>
            <a:chOff x="1741111" y="2565100"/>
            <a:chExt cx="15279369" cy="55772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1111" y="2565100"/>
              <a:ext cx="15278966" cy="557694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492803" y="6570460"/>
              <a:ext cx="3681095" cy="1571625"/>
            </a:xfrm>
            <a:custGeom>
              <a:avLst/>
              <a:gdLst/>
              <a:ahLst/>
              <a:cxnLst/>
              <a:rect l="l" t="t" r="r" b="b"/>
              <a:pathLst>
                <a:path w="3681095" h="1571625">
                  <a:moveTo>
                    <a:pt x="1840595" y="1571584"/>
                  </a:moveTo>
                  <a:lnTo>
                    <a:pt x="1774487" y="1571089"/>
                  </a:lnTo>
                  <a:lnTo>
                    <a:pt x="1709059" y="1569612"/>
                  </a:lnTo>
                  <a:lnTo>
                    <a:pt x="1644254" y="1567171"/>
                  </a:lnTo>
                  <a:lnTo>
                    <a:pt x="1580112" y="1563782"/>
                  </a:lnTo>
                  <a:lnTo>
                    <a:pt x="1516671" y="1559462"/>
                  </a:lnTo>
                  <a:lnTo>
                    <a:pt x="1453971" y="1554227"/>
                  </a:lnTo>
                  <a:lnTo>
                    <a:pt x="1392050" y="1548095"/>
                  </a:lnTo>
                  <a:lnTo>
                    <a:pt x="1330948" y="1541081"/>
                  </a:lnTo>
                  <a:lnTo>
                    <a:pt x="1270702" y="1533203"/>
                  </a:lnTo>
                  <a:lnTo>
                    <a:pt x="1211353" y="1524477"/>
                  </a:lnTo>
                  <a:lnTo>
                    <a:pt x="1152938" y="1514919"/>
                  </a:lnTo>
                  <a:lnTo>
                    <a:pt x="1095498" y="1504547"/>
                  </a:lnTo>
                  <a:lnTo>
                    <a:pt x="1039070" y="1493376"/>
                  </a:lnTo>
                  <a:lnTo>
                    <a:pt x="983695" y="1481424"/>
                  </a:lnTo>
                  <a:lnTo>
                    <a:pt x="929410" y="1468707"/>
                  </a:lnTo>
                  <a:lnTo>
                    <a:pt x="876255" y="1455242"/>
                  </a:lnTo>
                  <a:lnTo>
                    <a:pt x="824268" y="1441046"/>
                  </a:lnTo>
                  <a:lnTo>
                    <a:pt x="773489" y="1426134"/>
                  </a:lnTo>
                  <a:lnTo>
                    <a:pt x="723956" y="1410524"/>
                  </a:lnTo>
                  <a:lnTo>
                    <a:pt x="675709" y="1394232"/>
                  </a:lnTo>
                  <a:lnTo>
                    <a:pt x="628786" y="1377275"/>
                  </a:lnTo>
                  <a:lnTo>
                    <a:pt x="583227" y="1359669"/>
                  </a:lnTo>
                  <a:lnTo>
                    <a:pt x="539069" y="1341432"/>
                  </a:lnTo>
                  <a:lnTo>
                    <a:pt x="496353" y="1322579"/>
                  </a:lnTo>
                  <a:lnTo>
                    <a:pt x="455117" y="1303127"/>
                  </a:lnTo>
                  <a:lnTo>
                    <a:pt x="415400" y="1283094"/>
                  </a:lnTo>
                  <a:lnTo>
                    <a:pt x="377241" y="1262495"/>
                  </a:lnTo>
                  <a:lnTo>
                    <a:pt x="340678" y="1241347"/>
                  </a:lnTo>
                  <a:lnTo>
                    <a:pt x="305752" y="1219667"/>
                  </a:lnTo>
                  <a:lnTo>
                    <a:pt x="272500" y="1197472"/>
                  </a:lnTo>
                  <a:lnTo>
                    <a:pt x="240962" y="1174778"/>
                  </a:lnTo>
                  <a:lnTo>
                    <a:pt x="183182" y="1127959"/>
                  </a:lnTo>
                  <a:lnTo>
                    <a:pt x="132724" y="1079343"/>
                  </a:lnTo>
                  <a:lnTo>
                    <a:pt x="89899" y="1029065"/>
                  </a:lnTo>
                  <a:lnTo>
                    <a:pt x="55019" y="977255"/>
                  </a:lnTo>
                  <a:lnTo>
                    <a:pt x="28395" y="924049"/>
                  </a:lnTo>
                  <a:lnTo>
                    <a:pt x="10339" y="869578"/>
                  </a:lnTo>
                  <a:lnTo>
                    <a:pt x="1161" y="813976"/>
                  </a:lnTo>
                  <a:lnTo>
                    <a:pt x="0" y="785792"/>
                  </a:lnTo>
                  <a:lnTo>
                    <a:pt x="1161" y="757608"/>
                  </a:lnTo>
                  <a:lnTo>
                    <a:pt x="10339" y="702006"/>
                  </a:lnTo>
                  <a:lnTo>
                    <a:pt x="28395" y="647535"/>
                  </a:lnTo>
                  <a:lnTo>
                    <a:pt x="55019" y="594329"/>
                  </a:lnTo>
                  <a:lnTo>
                    <a:pt x="89899" y="542520"/>
                  </a:lnTo>
                  <a:lnTo>
                    <a:pt x="132724" y="492241"/>
                  </a:lnTo>
                  <a:lnTo>
                    <a:pt x="183182" y="443626"/>
                  </a:lnTo>
                  <a:lnTo>
                    <a:pt x="240962" y="396807"/>
                  </a:lnTo>
                  <a:lnTo>
                    <a:pt x="272500" y="374112"/>
                  </a:lnTo>
                  <a:lnTo>
                    <a:pt x="305752" y="351917"/>
                  </a:lnTo>
                  <a:lnTo>
                    <a:pt x="340678" y="330237"/>
                  </a:lnTo>
                  <a:lnTo>
                    <a:pt x="377241" y="309089"/>
                  </a:lnTo>
                  <a:lnTo>
                    <a:pt x="415400" y="288490"/>
                  </a:lnTo>
                  <a:lnTo>
                    <a:pt x="455117" y="268457"/>
                  </a:lnTo>
                  <a:lnTo>
                    <a:pt x="496353" y="249006"/>
                  </a:lnTo>
                  <a:lnTo>
                    <a:pt x="539069" y="230153"/>
                  </a:lnTo>
                  <a:lnTo>
                    <a:pt x="583227" y="211915"/>
                  </a:lnTo>
                  <a:lnTo>
                    <a:pt x="628786" y="194310"/>
                  </a:lnTo>
                  <a:lnTo>
                    <a:pt x="675709" y="177353"/>
                  </a:lnTo>
                  <a:lnTo>
                    <a:pt x="723956" y="161061"/>
                  </a:lnTo>
                  <a:lnTo>
                    <a:pt x="773489" y="145451"/>
                  </a:lnTo>
                  <a:lnTo>
                    <a:pt x="824268" y="130539"/>
                  </a:lnTo>
                  <a:lnTo>
                    <a:pt x="876255" y="116342"/>
                  </a:lnTo>
                  <a:lnTo>
                    <a:pt x="929410" y="102877"/>
                  </a:lnTo>
                  <a:lnTo>
                    <a:pt x="983695" y="90160"/>
                  </a:lnTo>
                  <a:lnTo>
                    <a:pt x="1039070" y="78208"/>
                  </a:lnTo>
                  <a:lnTo>
                    <a:pt x="1095498" y="67038"/>
                  </a:lnTo>
                  <a:lnTo>
                    <a:pt x="1152938" y="56666"/>
                  </a:lnTo>
                  <a:lnTo>
                    <a:pt x="1211353" y="47108"/>
                  </a:lnTo>
                  <a:lnTo>
                    <a:pt x="1270702" y="38382"/>
                  </a:lnTo>
                  <a:lnTo>
                    <a:pt x="1330948" y="30504"/>
                  </a:lnTo>
                  <a:lnTo>
                    <a:pt x="1392050" y="23490"/>
                  </a:lnTo>
                  <a:lnTo>
                    <a:pt x="1453971" y="17357"/>
                  </a:lnTo>
                  <a:lnTo>
                    <a:pt x="1516671" y="12123"/>
                  </a:lnTo>
                  <a:lnTo>
                    <a:pt x="1580112" y="7803"/>
                  </a:lnTo>
                  <a:lnTo>
                    <a:pt x="1644254" y="4414"/>
                  </a:lnTo>
                  <a:lnTo>
                    <a:pt x="1709059" y="1972"/>
                  </a:lnTo>
                  <a:lnTo>
                    <a:pt x="1774487" y="496"/>
                  </a:lnTo>
                  <a:lnTo>
                    <a:pt x="1840500" y="0"/>
                  </a:lnTo>
                  <a:lnTo>
                    <a:pt x="1906513" y="496"/>
                  </a:lnTo>
                  <a:lnTo>
                    <a:pt x="1971941" y="1972"/>
                  </a:lnTo>
                  <a:lnTo>
                    <a:pt x="2036745" y="4414"/>
                  </a:lnTo>
                  <a:lnTo>
                    <a:pt x="2100888" y="7803"/>
                  </a:lnTo>
                  <a:lnTo>
                    <a:pt x="2164328" y="12123"/>
                  </a:lnTo>
                  <a:lnTo>
                    <a:pt x="2227028" y="17357"/>
                  </a:lnTo>
                  <a:lnTo>
                    <a:pt x="2288949" y="23490"/>
                  </a:lnTo>
                  <a:lnTo>
                    <a:pt x="2350052" y="30504"/>
                  </a:lnTo>
                  <a:lnTo>
                    <a:pt x="2410297" y="38382"/>
                  </a:lnTo>
                  <a:lnTo>
                    <a:pt x="2469647" y="47108"/>
                  </a:lnTo>
                  <a:lnTo>
                    <a:pt x="2528061" y="56666"/>
                  </a:lnTo>
                  <a:lnTo>
                    <a:pt x="2585502" y="67038"/>
                  </a:lnTo>
                  <a:lnTo>
                    <a:pt x="2641929" y="78208"/>
                  </a:lnTo>
                  <a:lnTo>
                    <a:pt x="2697305" y="90160"/>
                  </a:lnTo>
                  <a:lnTo>
                    <a:pt x="2751590" y="102877"/>
                  </a:lnTo>
                  <a:lnTo>
                    <a:pt x="2804745" y="116342"/>
                  </a:lnTo>
                  <a:lnTo>
                    <a:pt x="2856731" y="130539"/>
                  </a:lnTo>
                  <a:lnTo>
                    <a:pt x="2907511" y="145451"/>
                  </a:lnTo>
                  <a:lnTo>
                    <a:pt x="2957043" y="161061"/>
                  </a:lnTo>
                  <a:lnTo>
                    <a:pt x="3005290" y="177353"/>
                  </a:lnTo>
                  <a:lnTo>
                    <a:pt x="3052213" y="194310"/>
                  </a:lnTo>
                  <a:lnTo>
                    <a:pt x="3097773" y="211915"/>
                  </a:lnTo>
                  <a:lnTo>
                    <a:pt x="3141930" y="230153"/>
                  </a:lnTo>
                  <a:lnTo>
                    <a:pt x="3184646" y="249006"/>
                  </a:lnTo>
                  <a:lnTo>
                    <a:pt x="3225882" y="268457"/>
                  </a:lnTo>
                  <a:lnTo>
                    <a:pt x="3265599" y="288490"/>
                  </a:lnTo>
                  <a:lnTo>
                    <a:pt x="3303759" y="309089"/>
                  </a:lnTo>
                  <a:lnTo>
                    <a:pt x="3340321" y="330237"/>
                  </a:lnTo>
                  <a:lnTo>
                    <a:pt x="3375248" y="351917"/>
                  </a:lnTo>
                  <a:lnTo>
                    <a:pt x="3408499" y="374112"/>
                  </a:lnTo>
                  <a:lnTo>
                    <a:pt x="3440038" y="396807"/>
                  </a:lnTo>
                  <a:lnTo>
                    <a:pt x="3497817" y="443626"/>
                  </a:lnTo>
                  <a:lnTo>
                    <a:pt x="3548275" y="492241"/>
                  </a:lnTo>
                  <a:lnTo>
                    <a:pt x="3591100" y="542520"/>
                  </a:lnTo>
                  <a:lnTo>
                    <a:pt x="3625980" y="594329"/>
                  </a:lnTo>
                  <a:lnTo>
                    <a:pt x="3652604" y="647535"/>
                  </a:lnTo>
                  <a:lnTo>
                    <a:pt x="3670661" y="702006"/>
                  </a:lnTo>
                  <a:lnTo>
                    <a:pt x="3679838" y="757608"/>
                  </a:lnTo>
                  <a:lnTo>
                    <a:pt x="3681000" y="785792"/>
                  </a:lnTo>
                  <a:lnTo>
                    <a:pt x="3679838" y="813976"/>
                  </a:lnTo>
                  <a:lnTo>
                    <a:pt x="3670661" y="869578"/>
                  </a:lnTo>
                  <a:lnTo>
                    <a:pt x="3652604" y="924049"/>
                  </a:lnTo>
                  <a:lnTo>
                    <a:pt x="3625980" y="977255"/>
                  </a:lnTo>
                  <a:lnTo>
                    <a:pt x="3591100" y="1029065"/>
                  </a:lnTo>
                  <a:lnTo>
                    <a:pt x="3548275" y="1079343"/>
                  </a:lnTo>
                  <a:lnTo>
                    <a:pt x="3497817" y="1127959"/>
                  </a:lnTo>
                  <a:lnTo>
                    <a:pt x="3440038" y="1174778"/>
                  </a:lnTo>
                  <a:lnTo>
                    <a:pt x="3408499" y="1197472"/>
                  </a:lnTo>
                  <a:lnTo>
                    <a:pt x="3375248" y="1219667"/>
                  </a:lnTo>
                  <a:lnTo>
                    <a:pt x="3340321" y="1241347"/>
                  </a:lnTo>
                  <a:lnTo>
                    <a:pt x="3303759" y="1262495"/>
                  </a:lnTo>
                  <a:lnTo>
                    <a:pt x="3265599" y="1283094"/>
                  </a:lnTo>
                  <a:lnTo>
                    <a:pt x="3225882" y="1303127"/>
                  </a:lnTo>
                  <a:lnTo>
                    <a:pt x="3184646" y="1322579"/>
                  </a:lnTo>
                  <a:lnTo>
                    <a:pt x="3141930" y="1341432"/>
                  </a:lnTo>
                  <a:lnTo>
                    <a:pt x="3097773" y="1359669"/>
                  </a:lnTo>
                  <a:lnTo>
                    <a:pt x="3052213" y="1377275"/>
                  </a:lnTo>
                  <a:lnTo>
                    <a:pt x="3005290" y="1394232"/>
                  </a:lnTo>
                  <a:lnTo>
                    <a:pt x="2957043" y="1410524"/>
                  </a:lnTo>
                  <a:lnTo>
                    <a:pt x="2907511" y="1426134"/>
                  </a:lnTo>
                  <a:lnTo>
                    <a:pt x="2856731" y="1441046"/>
                  </a:lnTo>
                  <a:lnTo>
                    <a:pt x="2804745" y="1455242"/>
                  </a:lnTo>
                  <a:lnTo>
                    <a:pt x="2751590" y="1468707"/>
                  </a:lnTo>
                  <a:lnTo>
                    <a:pt x="2697305" y="1481424"/>
                  </a:lnTo>
                  <a:lnTo>
                    <a:pt x="2641929" y="1493376"/>
                  </a:lnTo>
                  <a:lnTo>
                    <a:pt x="2585502" y="1504547"/>
                  </a:lnTo>
                  <a:lnTo>
                    <a:pt x="2528061" y="1514919"/>
                  </a:lnTo>
                  <a:lnTo>
                    <a:pt x="2469647" y="1524477"/>
                  </a:lnTo>
                  <a:lnTo>
                    <a:pt x="2410297" y="1533203"/>
                  </a:lnTo>
                  <a:lnTo>
                    <a:pt x="2350052" y="1541081"/>
                  </a:lnTo>
                  <a:lnTo>
                    <a:pt x="2288949" y="1548095"/>
                  </a:lnTo>
                  <a:lnTo>
                    <a:pt x="2227028" y="1554227"/>
                  </a:lnTo>
                  <a:lnTo>
                    <a:pt x="2164328" y="1559462"/>
                  </a:lnTo>
                  <a:lnTo>
                    <a:pt x="2100888" y="1563782"/>
                  </a:lnTo>
                  <a:lnTo>
                    <a:pt x="2036745" y="1567171"/>
                  </a:lnTo>
                  <a:lnTo>
                    <a:pt x="1971941" y="1569612"/>
                  </a:lnTo>
                  <a:lnTo>
                    <a:pt x="1906513" y="1571089"/>
                  </a:lnTo>
                  <a:lnTo>
                    <a:pt x="1840595" y="1571584"/>
                  </a:lnTo>
                  <a:close/>
                </a:path>
              </a:pathLst>
            </a:custGeom>
            <a:solidFill>
              <a:srgbClr val="799E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67486" y="1248523"/>
            <a:ext cx="405892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25"/>
              <a:t>PROCESS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6704565" y="2831000"/>
            <a:ext cx="3165475" cy="1094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0" spc="570">
                <a:solidFill>
                  <a:srgbClr val="FFFFFF"/>
                </a:solidFill>
                <a:latin typeface="Trebuchet MS"/>
                <a:cs typeface="Trebuchet MS"/>
              </a:rPr>
              <a:t>WASTE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54579" y="5029571"/>
            <a:ext cx="17272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00">
                <a:solidFill>
                  <a:srgbClr val="FFFFFF"/>
                </a:solidFill>
                <a:latin typeface="Trebuchet MS"/>
                <a:cs typeface="Trebuchet MS"/>
              </a:rPr>
              <a:t>ORGAniC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628965" y="6884057"/>
            <a:ext cx="19056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40">
                <a:solidFill>
                  <a:srgbClr val="FFFFFF"/>
                </a:solidFill>
                <a:latin typeface="Trebuchet MS"/>
                <a:cs typeface="Trebuchet MS"/>
              </a:rPr>
              <a:t>COmPOsT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492358" y="6884057"/>
            <a:ext cx="168211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40">
                <a:solidFill>
                  <a:srgbClr val="FFFFFF"/>
                </a:solidFill>
                <a:latin typeface="Trebuchet MS"/>
                <a:cs typeface="Trebuchet MS"/>
              </a:rPr>
              <a:t>ReCYCle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803390" y="6884057"/>
            <a:ext cx="22288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29">
                <a:solidFill>
                  <a:srgbClr val="FFFFFF"/>
                </a:solidFill>
                <a:latin typeface="Trebuchet MS"/>
                <a:cs typeface="Trebuchet MS"/>
              </a:rPr>
              <a:t>desTROYed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193820" y="4870530"/>
            <a:ext cx="26879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405">
                <a:solidFill>
                  <a:srgbClr val="FFFFFF"/>
                </a:solidFill>
                <a:latin typeface="Trebuchet MS"/>
                <a:cs typeface="Trebuchet MS"/>
              </a:rPr>
              <a:t>nOn</a:t>
            </a:r>
            <a:r>
              <a:rPr dirty="0" sz="30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00">
                <a:solidFill>
                  <a:srgbClr val="FFFFFF"/>
                </a:solidFill>
                <a:latin typeface="Trebuchet MS"/>
                <a:cs typeface="Trebuchet MS"/>
              </a:rPr>
              <a:t>ORGAniC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0" y="0"/>
            <a:ext cx="11900535" cy="642620"/>
          </a:xfrm>
          <a:custGeom>
            <a:avLst/>
            <a:gdLst/>
            <a:ahLst/>
            <a:cxnLst/>
            <a:rect l="l" t="t" r="r" b="b"/>
            <a:pathLst>
              <a:path w="11900535" h="642620">
                <a:moveTo>
                  <a:pt x="11148241" y="642542"/>
                </a:moveTo>
                <a:lnTo>
                  <a:pt x="0" y="642542"/>
                </a:lnTo>
                <a:lnTo>
                  <a:pt x="0" y="0"/>
                </a:lnTo>
                <a:lnTo>
                  <a:pt x="11900034" y="0"/>
                </a:lnTo>
                <a:lnTo>
                  <a:pt x="11148241" y="642542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0" y="8753669"/>
            <a:ext cx="1024255" cy="1532890"/>
            <a:chOff x="0" y="8753669"/>
            <a:chExt cx="1024255" cy="1532890"/>
          </a:xfrm>
        </p:grpSpPr>
        <p:sp>
          <p:nvSpPr>
            <p:cNvPr id="14" name="object 14" descr=""/>
            <p:cNvSpPr/>
            <p:nvPr/>
          </p:nvSpPr>
          <p:spPr>
            <a:xfrm>
              <a:off x="266498" y="8753669"/>
              <a:ext cx="429259" cy="431165"/>
            </a:xfrm>
            <a:custGeom>
              <a:avLst/>
              <a:gdLst/>
              <a:ahLst/>
              <a:cxnLst/>
              <a:rect l="l" t="t" r="r" b="b"/>
              <a:pathLst>
                <a:path w="429259" h="431165">
                  <a:moveTo>
                    <a:pt x="214509" y="430716"/>
                  </a:moveTo>
                  <a:lnTo>
                    <a:pt x="165323" y="425028"/>
                  </a:lnTo>
                  <a:lnTo>
                    <a:pt x="120172" y="408827"/>
                  </a:lnTo>
                  <a:lnTo>
                    <a:pt x="80344" y="383404"/>
                  </a:lnTo>
                  <a:lnTo>
                    <a:pt x="47124" y="350053"/>
                  </a:lnTo>
                  <a:lnTo>
                    <a:pt x="21802" y="310067"/>
                  </a:lnTo>
                  <a:lnTo>
                    <a:pt x="5665" y="264738"/>
                  </a:lnTo>
                  <a:lnTo>
                    <a:pt x="0" y="215358"/>
                  </a:lnTo>
                  <a:lnTo>
                    <a:pt x="5665" y="165978"/>
                  </a:lnTo>
                  <a:lnTo>
                    <a:pt x="21802" y="120648"/>
                  </a:lnTo>
                  <a:lnTo>
                    <a:pt x="47124" y="80662"/>
                  </a:lnTo>
                  <a:lnTo>
                    <a:pt x="80344" y="47311"/>
                  </a:lnTo>
                  <a:lnTo>
                    <a:pt x="120173" y="21889"/>
                  </a:lnTo>
                  <a:lnTo>
                    <a:pt x="165324" y="5687"/>
                  </a:lnTo>
                  <a:lnTo>
                    <a:pt x="214509" y="0"/>
                  </a:lnTo>
                  <a:lnTo>
                    <a:pt x="263694" y="5687"/>
                  </a:lnTo>
                  <a:lnTo>
                    <a:pt x="308845" y="21889"/>
                  </a:lnTo>
                  <a:lnTo>
                    <a:pt x="348674" y="47311"/>
                  </a:lnTo>
                  <a:lnTo>
                    <a:pt x="381893" y="80662"/>
                  </a:lnTo>
                  <a:lnTo>
                    <a:pt x="389248" y="92276"/>
                  </a:lnTo>
                  <a:lnTo>
                    <a:pt x="214509" y="92276"/>
                  </a:lnTo>
                  <a:lnTo>
                    <a:pt x="166792" y="101950"/>
                  </a:lnTo>
                  <a:lnTo>
                    <a:pt x="127823" y="128329"/>
                  </a:lnTo>
                  <a:lnTo>
                    <a:pt x="101548" y="167452"/>
                  </a:lnTo>
                  <a:lnTo>
                    <a:pt x="91913" y="215358"/>
                  </a:lnTo>
                  <a:lnTo>
                    <a:pt x="101548" y="263242"/>
                  </a:lnTo>
                  <a:lnTo>
                    <a:pt x="127823" y="302318"/>
                  </a:lnTo>
                  <a:lnTo>
                    <a:pt x="166792" y="328650"/>
                  </a:lnTo>
                  <a:lnTo>
                    <a:pt x="214509" y="338302"/>
                  </a:lnTo>
                  <a:lnTo>
                    <a:pt x="389335" y="338302"/>
                  </a:lnTo>
                  <a:lnTo>
                    <a:pt x="381893" y="350053"/>
                  </a:lnTo>
                  <a:lnTo>
                    <a:pt x="348674" y="383404"/>
                  </a:lnTo>
                  <a:lnTo>
                    <a:pt x="308845" y="408827"/>
                  </a:lnTo>
                  <a:lnTo>
                    <a:pt x="263694" y="425028"/>
                  </a:lnTo>
                  <a:lnTo>
                    <a:pt x="214509" y="430716"/>
                  </a:lnTo>
                  <a:close/>
                </a:path>
                <a:path w="429259" h="431165">
                  <a:moveTo>
                    <a:pt x="389335" y="338302"/>
                  </a:moveTo>
                  <a:lnTo>
                    <a:pt x="214509" y="338302"/>
                  </a:lnTo>
                  <a:lnTo>
                    <a:pt x="262225" y="328650"/>
                  </a:lnTo>
                  <a:lnTo>
                    <a:pt x="301194" y="302318"/>
                  </a:lnTo>
                  <a:lnTo>
                    <a:pt x="327470" y="263242"/>
                  </a:lnTo>
                  <a:lnTo>
                    <a:pt x="337105" y="215358"/>
                  </a:lnTo>
                  <a:lnTo>
                    <a:pt x="327469" y="167452"/>
                  </a:lnTo>
                  <a:lnTo>
                    <a:pt x="301193" y="128329"/>
                  </a:lnTo>
                  <a:lnTo>
                    <a:pt x="262223" y="101950"/>
                  </a:lnTo>
                  <a:lnTo>
                    <a:pt x="214509" y="92276"/>
                  </a:lnTo>
                  <a:lnTo>
                    <a:pt x="389248" y="92276"/>
                  </a:lnTo>
                  <a:lnTo>
                    <a:pt x="407215" y="120648"/>
                  </a:lnTo>
                  <a:lnTo>
                    <a:pt x="423353" y="165978"/>
                  </a:lnTo>
                  <a:lnTo>
                    <a:pt x="429018" y="215358"/>
                  </a:lnTo>
                  <a:lnTo>
                    <a:pt x="423353" y="264738"/>
                  </a:lnTo>
                  <a:lnTo>
                    <a:pt x="407215" y="310067"/>
                  </a:lnTo>
                  <a:lnTo>
                    <a:pt x="389335" y="338302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8033" y="9061225"/>
              <a:ext cx="871219" cy="1224915"/>
            </a:xfrm>
            <a:custGeom>
              <a:avLst/>
              <a:gdLst/>
              <a:ahLst/>
              <a:cxnLst/>
              <a:rect l="l" t="t" r="r" b="b"/>
              <a:pathLst>
                <a:path w="871219" h="1224915">
                  <a:moveTo>
                    <a:pt x="765979" y="1224827"/>
                  </a:moveTo>
                  <a:lnTo>
                    <a:pt x="105198" y="1224827"/>
                  </a:lnTo>
                  <a:lnTo>
                    <a:pt x="64189" y="1216547"/>
                  </a:lnTo>
                  <a:lnTo>
                    <a:pt x="30757" y="1193948"/>
                  </a:lnTo>
                  <a:lnTo>
                    <a:pt x="8246" y="1160383"/>
                  </a:lnTo>
                  <a:lnTo>
                    <a:pt x="0" y="1119212"/>
                  </a:lnTo>
                  <a:lnTo>
                    <a:pt x="0" y="0"/>
                  </a:lnTo>
                  <a:lnTo>
                    <a:pt x="871178" y="0"/>
                  </a:lnTo>
                  <a:lnTo>
                    <a:pt x="871178" y="1119212"/>
                  </a:lnTo>
                  <a:lnTo>
                    <a:pt x="862931" y="1160383"/>
                  </a:lnTo>
                  <a:lnTo>
                    <a:pt x="840420" y="1193948"/>
                  </a:lnTo>
                  <a:lnTo>
                    <a:pt x="806988" y="1216547"/>
                  </a:lnTo>
                  <a:lnTo>
                    <a:pt x="765979" y="1224827"/>
                  </a:lnTo>
                  <a:close/>
                </a:path>
              </a:pathLst>
            </a:custGeom>
            <a:solidFill>
              <a:srgbClr val="8B9A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0" y="8942552"/>
              <a:ext cx="1024255" cy="1238250"/>
            </a:xfrm>
            <a:custGeom>
              <a:avLst/>
              <a:gdLst/>
              <a:ahLst/>
              <a:cxnLst/>
              <a:rect l="l" t="t" r="r" b="b"/>
              <a:pathLst>
                <a:path w="1024255" h="1238250">
                  <a:moveTo>
                    <a:pt x="204990" y="283781"/>
                  </a:moveTo>
                  <a:lnTo>
                    <a:pt x="181165" y="247980"/>
                  </a:lnTo>
                  <a:lnTo>
                    <a:pt x="163220" y="241858"/>
                  </a:lnTo>
                  <a:lnTo>
                    <a:pt x="156845" y="241858"/>
                  </a:lnTo>
                  <a:lnTo>
                    <a:pt x="150456" y="241858"/>
                  </a:lnTo>
                  <a:lnTo>
                    <a:pt x="114795" y="265772"/>
                  </a:lnTo>
                  <a:lnTo>
                    <a:pt x="108686" y="283781"/>
                  </a:lnTo>
                  <a:lnTo>
                    <a:pt x="108686" y="1195959"/>
                  </a:lnTo>
                  <a:lnTo>
                    <a:pt x="132511" y="1231760"/>
                  </a:lnTo>
                  <a:lnTo>
                    <a:pt x="150456" y="1237894"/>
                  </a:lnTo>
                  <a:lnTo>
                    <a:pt x="163220" y="1237894"/>
                  </a:lnTo>
                  <a:lnTo>
                    <a:pt x="198882" y="1213967"/>
                  </a:lnTo>
                  <a:lnTo>
                    <a:pt x="204990" y="1195959"/>
                  </a:lnTo>
                  <a:lnTo>
                    <a:pt x="204990" y="283781"/>
                  </a:lnTo>
                  <a:close/>
                </a:path>
                <a:path w="1024255" h="1238250">
                  <a:moveTo>
                    <a:pt x="363410" y="283781"/>
                  </a:moveTo>
                  <a:lnTo>
                    <a:pt x="339585" y="247980"/>
                  </a:lnTo>
                  <a:lnTo>
                    <a:pt x="321640" y="241858"/>
                  </a:lnTo>
                  <a:lnTo>
                    <a:pt x="315252" y="241858"/>
                  </a:lnTo>
                  <a:lnTo>
                    <a:pt x="308864" y="241858"/>
                  </a:lnTo>
                  <a:lnTo>
                    <a:pt x="273202" y="265772"/>
                  </a:lnTo>
                  <a:lnTo>
                    <a:pt x="267093" y="283781"/>
                  </a:lnTo>
                  <a:lnTo>
                    <a:pt x="267093" y="1195959"/>
                  </a:lnTo>
                  <a:lnTo>
                    <a:pt x="290918" y="1231760"/>
                  </a:lnTo>
                  <a:lnTo>
                    <a:pt x="308864" y="1237894"/>
                  </a:lnTo>
                  <a:lnTo>
                    <a:pt x="321640" y="1237894"/>
                  </a:lnTo>
                  <a:lnTo>
                    <a:pt x="357301" y="1213967"/>
                  </a:lnTo>
                  <a:lnTo>
                    <a:pt x="363410" y="1195959"/>
                  </a:lnTo>
                  <a:lnTo>
                    <a:pt x="363410" y="283781"/>
                  </a:lnTo>
                  <a:close/>
                </a:path>
                <a:path w="1024255" h="1238250">
                  <a:moveTo>
                    <a:pt x="521779" y="283781"/>
                  </a:moveTo>
                  <a:lnTo>
                    <a:pt x="497941" y="247980"/>
                  </a:lnTo>
                  <a:lnTo>
                    <a:pt x="480009" y="241858"/>
                  </a:lnTo>
                  <a:lnTo>
                    <a:pt x="473621" y="241858"/>
                  </a:lnTo>
                  <a:lnTo>
                    <a:pt x="467233" y="241858"/>
                  </a:lnTo>
                  <a:lnTo>
                    <a:pt x="431571" y="265772"/>
                  </a:lnTo>
                  <a:lnTo>
                    <a:pt x="425462" y="283781"/>
                  </a:lnTo>
                  <a:lnTo>
                    <a:pt x="425462" y="1195959"/>
                  </a:lnTo>
                  <a:lnTo>
                    <a:pt x="449287" y="1231760"/>
                  </a:lnTo>
                  <a:lnTo>
                    <a:pt x="467233" y="1237894"/>
                  </a:lnTo>
                  <a:lnTo>
                    <a:pt x="480009" y="1237894"/>
                  </a:lnTo>
                  <a:lnTo>
                    <a:pt x="515670" y="1213967"/>
                  </a:lnTo>
                  <a:lnTo>
                    <a:pt x="521779" y="1195959"/>
                  </a:lnTo>
                  <a:lnTo>
                    <a:pt x="521779" y="283781"/>
                  </a:lnTo>
                  <a:close/>
                </a:path>
                <a:path w="1024255" h="1238250">
                  <a:moveTo>
                    <a:pt x="680186" y="283781"/>
                  </a:moveTo>
                  <a:lnTo>
                    <a:pt x="656361" y="247980"/>
                  </a:lnTo>
                  <a:lnTo>
                    <a:pt x="638416" y="241858"/>
                  </a:lnTo>
                  <a:lnTo>
                    <a:pt x="632028" y="241858"/>
                  </a:lnTo>
                  <a:lnTo>
                    <a:pt x="625640" y="241858"/>
                  </a:lnTo>
                  <a:lnTo>
                    <a:pt x="589991" y="265772"/>
                  </a:lnTo>
                  <a:lnTo>
                    <a:pt x="583882" y="283781"/>
                  </a:lnTo>
                  <a:lnTo>
                    <a:pt x="583882" y="1195959"/>
                  </a:lnTo>
                  <a:lnTo>
                    <a:pt x="607707" y="1231760"/>
                  </a:lnTo>
                  <a:lnTo>
                    <a:pt x="625640" y="1237894"/>
                  </a:lnTo>
                  <a:lnTo>
                    <a:pt x="638416" y="1237894"/>
                  </a:lnTo>
                  <a:lnTo>
                    <a:pt x="674077" y="1213967"/>
                  </a:lnTo>
                  <a:lnTo>
                    <a:pt x="680186" y="1195959"/>
                  </a:lnTo>
                  <a:lnTo>
                    <a:pt x="680186" y="283781"/>
                  </a:lnTo>
                  <a:close/>
                </a:path>
                <a:path w="1024255" h="1238250">
                  <a:moveTo>
                    <a:pt x="838593" y="283781"/>
                  </a:moveTo>
                  <a:lnTo>
                    <a:pt x="814768" y="247980"/>
                  </a:lnTo>
                  <a:lnTo>
                    <a:pt x="796836" y="241858"/>
                  </a:lnTo>
                  <a:lnTo>
                    <a:pt x="790448" y="241858"/>
                  </a:lnTo>
                  <a:lnTo>
                    <a:pt x="784059" y="241858"/>
                  </a:lnTo>
                  <a:lnTo>
                    <a:pt x="748398" y="265772"/>
                  </a:lnTo>
                  <a:lnTo>
                    <a:pt x="742289" y="283781"/>
                  </a:lnTo>
                  <a:lnTo>
                    <a:pt x="742289" y="1195959"/>
                  </a:lnTo>
                  <a:lnTo>
                    <a:pt x="766114" y="1231760"/>
                  </a:lnTo>
                  <a:lnTo>
                    <a:pt x="784059" y="1237894"/>
                  </a:lnTo>
                  <a:lnTo>
                    <a:pt x="796836" y="1237894"/>
                  </a:lnTo>
                  <a:lnTo>
                    <a:pt x="832485" y="1213967"/>
                  </a:lnTo>
                  <a:lnTo>
                    <a:pt x="838593" y="1195959"/>
                  </a:lnTo>
                  <a:lnTo>
                    <a:pt x="838593" y="283781"/>
                  </a:lnTo>
                  <a:close/>
                </a:path>
                <a:path w="1024255" h="1238250">
                  <a:moveTo>
                    <a:pt x="1023874" y="32448"/>
                  </a:moveTo>
                  <a:lnTo>
                    <a:pt x="996302" y="939"/>
                  </a:lnTo>
                  <a:lnTo>
                    <a:pt x="991552" y="0"/>
                  </a:lnTo>
                  <a:lnTo>
                    <a:pt x="0" y="0"/>
                  </a:lnTo>
                  <a:lnTo>
                    <a:pt x="0" y="167005"/>
                  </a:lnTo>
                  <a:lnTo>
                    <a:pt x="991552" y="167005"/>
                  </a:lnTo>
                  <a:lnTo>
                    <a:pt x="1022921" y="139331"/>
                  </a:lnTo>
                  <a:lnTo>
                    <a:pt x="1023874" y="134556"/>
                  </a:lnTo>
                  <a:lnTo>
                    <a:pt x="1023874" y="32448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5158" y="9123213"/>
            <a:ext cx="816610" cy="8356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300" spc="-25" b="1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5300">
              <a:latin typeface="Trebuchet MS"/>
              <a:cs typeface="Trebuchet M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0371" y="0"/>
            <a:ext cx="3437628" cy="3275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000" y="1"/>
            <a:ext cx="9144000" cy="7784465"/>
            <a:chOff x="9144000" y="1"/>
            <a:chExt cx="9144000" cy="77844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2203959"/>
              <a:ext cx="8115299" cy="54101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520206" y="3678564"/>
              <a:ext cx="3900170" cy="4105910"/>
            </a:xfrm>
            <a:custGeom>
              <a:avLst/>
              <a:gdLst/>
              <a:ahLst/>
              <a:cxnLst/>
              <a:rect l="l" t="t" r="r" b="b"/>
              <a:pathLst>
                <a:path w="3900169" h="4105909">
                  <a:moveTo>
                    <a:pt x="86834" y="4105109"/>
                  </a:moveTo>
                  <a:lnTo>
                    <a:pt x="3800020" y="4105749"/>
                  </a:lnTo>
                  <a:lnTo>
                    <a:pt x="3850067" y="4092568"/>
                  </a:lnTo>
                  <a:lnTo>
                    <a:pt x="3889803" y="4050159"/>
                  </a:lnTo>
                  <a:lnTo>
                    <a:pt x="3899909" y="93315"/>
                  </a:lnTo>
                  <a:lnTo>
                    <a:pt x="3894815" y="67712"/>
                  </a:lnTo>
                  <a:lnTo>
                    <a:pt x="3879431" y="38934"/>
                  </a:lnTo>
                  <a:lnTo>
                    <a:pt x="3860969" y="20475"/>
                  </a:lnTo>
                  <a:lnTo>
                    <a:pt x="3832186" y="5092"/>
                  </a:lnTo>
                  <a:lnTo>
                    <a:pt x="3806579" y="0"/>
                  </a:lnTo>
                  <a:lnTo>
                    <a:pt x="3774100" y="3198"/>
                  </a:lnTo>
                  <a:lnTo>
                    <a:pt x="3724750" y="33889"/>
                  </a:lnTo>
                  <a:lnTo>
                    <a:pt x="3700771" y="86821"/>
                  </a:lnTo>
                  <a:lnTo>
                    <a:pt x="3700131" y="3906001"/>
                  </a:lnTo>
                  <a:lnTo>
                    <a:pt x="99888" y="3906001"/>
                  </a:lnTo>
                  <a:lnTo>
                    <a:pt x="93330" y="3906001"/>
                  </a:lnTo>
                  <a:lnTo>
                    <a:pt x="67723" y="3911094"/>
                  </a:lnTo>
                  <a:lnTo>
                    <a:pt x="38940" y="3926476"/>
                  </a:lnTo>
                  <a:lnTo>
                    <a:pt x="20478" y="3944935"/>
                  </a:lnTo>
                  <a:lnTo>
                    <a:pt x="5093" y="3973713"/>
                  </a:lnTo>
                  <a:lnTo>
                    <a:pt x="0" y="3999317"/>
                  </a:lnTo>
                  <a:lnTo>
                    <a:pt x="3199" y="4031791"/>
                  </a:lnTo>
                  <a:lnTo>
                    <a:pt x="13191" y="4055909"/>
                  </a:lnTo>
                  <a:lnTo>
                    <a:pt x="33894" y="4081133"/>
                  </a:lnTo>
                  <a:lnTo>
                    <a:pt x="55604" y="4095636"/>
                  </a:lnTo>
                  <a:lnTo>
                    <a:pt x="86834" y="4105109"/>
                  </a:lnTo>
                  <a:close/>
                </a:path>
              </a:pathLst>
            </a:custGeom>
            <a:solidFill>
              <a:srgbClr val="799E5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0370" y="1"/>
              <a:ext cx="3437629" cy="3275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20"/>
              <a:t>REDUCE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16000" y="3729116"/>
            <a:ext cx="6835140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315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34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2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25">
                <a:solidFill>
                  <a:srgbClr val="FFFFFF"/>
                </a:solidFill>
                <a:latin typeface="Trebuchet MS"/>
                <a:cs typeface="Trebuchet MS"/>
              </a:rPr>
              <a:t>ReduCe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04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000" spc="29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90">
                <a:solidFill>
                  <a:srgbClr val="FFFFFF"/>
                </a:solidFill>
                <a:latin typeface="Trebuchet MS"/>
                <a:cs typeface="Trebuchet MS"/>
              </a:rPr>
              <a:t>wAsTe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85">
                <a:solidFill>
                  <a:srgbClr val="FFFFFF"/>
                </a:solidFill>
                <a:latin typeface="Trebuchet MS"/>
                <a:cs typeface="Trebuchet MS"/>
              </a:rPr>
              <a:t>sAve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4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3000" spc="229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15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90">
                <a:solidFill>
                  <a:srgbClr val="FFFFFF"/>
                </a:solidFill>
                <a:latin typeface="Trebuchet MS"/>
                <a:cs typeface="Trebuchet MS"/>
              </a:rPr>
              <a:t>GOOds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6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2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04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000" spc="300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70">
                <a:solidFill>
                  <a:srgbClr val="FFFFFF"/>
                </a:solidFill>
                <a:latin typeface="Trebuchet MS"/>
                <a:cs typeface="Trebuchet MS"/>
              </a:rPr>
              <a:t>wAsTe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0" y="1"/>
            <a:ext cx="11900535" cy="642620"/>
          </a:xfrm>
          <a:custGeom>
            <a:avLst/>
            <a:gdLst/>
            <a:ahLst/>
            <a:cxnLst/>
            <a:rect l="l" t="t" r="r" b="b"/>
            <a:pathLst>
              <a:path w="11900535" h="642620">
                <a:moveTo>
                  <a:pt x="11148242" y="642541"/>
                </a:moveTo>
                <a:lnTo>
                  <a:pt x="0" y="642541"/>
                </a:lnTo>
                <a:lnTo>
                  <a:pt x="0" y="0"/>
                </a:lnTo>
                <a:lnTo>
                  <a:pt x="11900034" y="0"/>
                </a:lnTo>
                <a:lnTo>
                  <a:pt x="11148242" y="64254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0" y="8753670"/>
            <a:ext cx="1024255" cy="1532890"/>
            <a:chOff x="0" y="8753670"/>
            <a:chExt cx="1024255" cy="1532890"/>
          </a:xfrm>
        </p:grpSpPr>
        <p:sp>
          <p:nvSpPr>
            <p:cNvPr id="10" name="object 10" descr=""/>
            <p:cNvSpPr/>
            <p:nvPr/>
          </p:nvSpPr>
          <p:spPr>
            <a:xfrm>
              <a:off x="266498" y="8753670"/>
              <a:ext cx="429259" cy="431165"/>
            </a:xfrm>
            <a:custGeom>
              <a:avLst/>
              <a:gdLst/>
              <a:ahLst/>
              <a:cxnLst/>
              <a:rect l="l" t="t" r="r" b="b"/>
              <a:pathLst>
                <a:path w="429259" h="431165">
                  <a:moveTo>
                    <a:pt x="214509" y="430716"/>
                  </a:moveTo>
                  <a:lnTo>
                    <a:pt x="165323" y="425028"/>
                  </a:lnTo>
                  <a:lnTo>
                    <a:pt x="120172" y="408827"/>
                  </a:lnTo>
                  <a:lnTo>
                    <a:pt x="80344" y="383404"/>
                  </a:lnTo>
                  <a:lnTo>
                    <a:pt x="47124" y="350053"/>
                  </a:lnTo>
                  <a:lnTo>
                    <a:pt x="21802" y="310067"/>
                  </a:lnTo>
                  <a:lnTo>
                    <a:pt x="5665" y="264738"/>
                  </a:lnTo>
                  <a:lnTo>
                    <a:pt x="0" y="215358"/>
                  </a:lnTo>
                  <a:lnTo>
                    <a:pt x="5665" y="165978"/>
                  </a:lnTo>
                  <a:lnTo>
                    <a:pt x="21802" y="120648"/>
                  </a:lnTo>
                  <a:lnTo>
                    <a:pt x="47124" y="80662"/>
                  </a:lnTo>
                  <a:lnTo>
                    <a:pt x="80344" y="47311"/>
                  </a:lnTo>
                  <a:lnTo>
                    <a:pt x="120173" y="21889"/>
                  </a:lnTo>
                  <a:lnTo>
                    <a:pt x="165324" y="5687"/>
                  </a:lnTo>
                  <a:lnTo>
                    <a:pt x="214509" y="0"/>
                  </a:lnTo>
                  <a:lnTo>
                    <a:pt x="263694" y="5687"/>
                  </a:lnTo>
                  <a:lnTo>
                    <a:pt x="308845" y="21889"/>
                  </a:lnTo>
                  <a:lnTo>
                    <a:pt x="348674" y="47311"/>
                  </a:lnTo>
                  <a:lnTo>
                    <a:pt x="381893" y="80662"/>
                  </a:lnTo>
                  <a:lnTo>
                    <a:pt x="389248" y="92276"/>
                  </a:lnTo>
                  <a:lnTo>
                    <a:pt x="214509" y="92276"/>
                  </a:lnTo>
                  <a:lnTo>
                    <a:pt x="166792" y="101950"/>
                  </a:lnTo>
                  <a:lnTo>
                    <a:pt x="127823" y="128329"/>
                  </a:lnTo>
                  <a:lnTo>
                    <a:pt x="101548" y="167452"/>
                  </a:lnTo>
                  <a:lnTo>
                    <a:pt x="91913" y="215358"/>
                  </a:lnTo>
                  <a:lnTo>
                    <a:pt x="101548" y="263242"/>
                  </a:lnTo>
                  <a:lnTo>
                    <a:pt x="127823" y="302318"/>
                  </a:lnTo>
                  <a:lnTo>
                    <a:pt x="166792" y="328650"/>
                  </a:lnTo>
                  <a:lnTo>
                    <a:pt x="214509" y="338302"/>
                  </a:lnTo>
                  <a:lnTo>
                    <a:pt x="389335" y="338302"/>
                  </a:lnTo>
                  <a:lnTo>
                    <a:pt x="381893" y="350053"/>
                  </a:lnTo>
                  <a:lnTo>
                    <a:pt x="348674" y="383404"/>
                  </a:lnTo>
                  <a:lnTo>
                    <a:pt x="308845" y="408827"/>
                  </a:lnTo>
                  <a:lnTo>
                    <a:pt x="263694" y="425028"/>
                  </a:lnTo>
                  <a:lnTo>
                    <a:pt x="214509" y="430716"/>
                  </a:lnTo>
                  <a:close/>
                </a:path>
                <a:path w="429259" h="431165">
                  <a:moveTo>
                    <a:pt x="389335" y="338302"/>
                  </a:moveTo>
                  <a:lnTo>
                    <a:pt x="214509" y="338302"/>
                  </a:lnTo>
                  <a:lnTo>
                    <a:pt x="262225" y="328650"/>
                  </a:lnTo>
                  <a:lnTo>
                    <a:pt x="301194" y="302318"/>
                  </a:lnTo>
                  <a:lnTo>
                    <a:pt x="327470" y="263242"/>
                  </a:lnTo>
                  <a:lnTo>
                    <a:pt x="337105" y="215358"/>
                  </a:lnTo>
                  <a:lnTo>
                    <a:pt x="327469" y="167452"/>
                  </a:lnTo>
                  <a:lnTo>
                    <a:pt x="301193" y="128329"/>
                  </a:lnTo>
                  <a:lnTo>
                    <a:pt x="262223" y="101950"/>
                  </a:lnTo>
                  <a:lnTo>
                    <a:pt x="214509" y="92276"/>
                  </a:lnTo>
                  <a:lnTo>
                    <a:pt x="389248" y="92276"/>
                  </a:lnTo>
                  <a:lnTo>
                    <a:pt x="407215" y="120648"/>
                  </a:lnTo>
                  <a:lnTo>
                    <a:pt x="423353" y="165978"/>
                  </a:lnTo>
                  <a:lnTo>
                    <a:pt x="429018" y="215358"/>
                  </a:lnTo>
                  <a:lnTo>
                    <a:pt x="423353" y="264738"/>
                  </a:lnTo>
                  <a:lnTo>
                    <a:pt x="407215" y="310067"/>
                  </a:lnTo>
                  <a:lnTo>
                    <a:pt x="389335" y="338302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033" y="9061226"/>
              <a:ext cx="871219" cy="1224915"/>
            </a:xfrm>
            <a:custGeom>
              <a:avLst/>
              <a:gdLst/>
              <a:ahLst/>
              <a:cxnLst/>
              <a:rect l="l" t="t" r="r" b="b"/>
              <a:pathLst>
                <a:path w="871219" h="1224915">
                  <a:moveTo>
                    <a:pt x="765979" y="1224827"/>
                  </a:moveTo>
                  <a:lnTo>
                    <a:pt x="105198" y="1224827"/>
                  </a:lnTo>
                  <a:lnTo>
                    <a:pt x="64189" y="1216547"/>
                  </a:lnTo>
                  <a:lnTo>
                    <a:pt x="30757" y="1193948"/>
                  </a:lnTo>
                  <a:lnTo>
                    <a:pt x="8246" y="1160383"/>
                  </a:lnTo>
                  <a:lnTo>
                    <a:pt x="0" y="1119212"/>
                  </a:lnTo>
                  <a:lnTo>
                    <a:pt x="0" y="0"/>
                  </a:lnTo>
                  <a:lnTo>
                    <a:pt x="871178" y="0"/>
                  </a:lnTo>
                  <a:lnTo>
                    <a:pt x="871178" y="1119212"/>
                  </a:lnTo>
                  <a:lnTo>
                    <a:pt x="862931" y="1160383"/>
                  </a:lnTo>
                  <a:lnTo>
                    <a:pt x="840420" y="1193948"/>
                  </a:lnTo>
                  <a:lnTo>
                    <a:pt x="806988" y="1216547"/>
                  </a:lnTo>
                  <a:lnTo>
                    <a:pt x="765979" y="1224827"/>
                  </a:lnTo>
                  <a:close/>
                </a:path>
              </a:pathLst>
            </a:custGeom>
            <a:solidFill>
              <a:srgbClr val="8B9A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8942552"/>
              <a:ext cx="1024255" cy="1238250"/>
            </a:xfrm>
            <a:custGeom>
              <a:avLst/>
              <a:gdLst/>
              <a:ahLst/>
              <a:cxnLst/>
              <a:rect l="l" t="t" r="r" b="b"/>
              <a:pathLst>
                <a:path w="1024255" h="1238250">
                  <a:moveTo>
                    <a:pt x="204990" y="283794"/>
                  </a:moveTo>
                  <a:lnTo>
                    <a:pt x="181165" y="247992"/>
                  </a:lnTo>
                  <a:lnTo>
                    <a:pt x="163220" y="241858"/>
                  </a:lnTo>
                  <a:lnTo>
                    <a:pt x="156845" y="241858"/>
                  </a:lnTo>
                  <a:lnTo>
                    <a:pt x="150456" y="241858"/>
                  </a:lnTo>
                  <a:lnTo>
                    <a:pt x="114795" y="265772"/>
                  </a:lnTo>
                  <a:lnTo>
                    <a:pt x="108686" y="283794"/>
                  </a:lnTo>
                  <a:lnTo>
                    <a:pt x="108686" y="1195959"/>
                  </a:lnTo>
                  <a:lnTo>
                    <a:pt x="132511" y="1231760"/>
                  </a:lnTo>
                  <a:lnTo>
                    <a:pt x="150456" y="1237894"/>
                  </a:lnTo>
                  <a:lnTo>
                    <a:pt x="163220" y="1237894"/>
                  </a:lnTo>
                  <a:lnTo>
                    <a:pt x="198882" y="1213967"/>
                  </a:lnTo>
                  <a:lnTo>
                    <a:pt x="204990" y="1195959"/>
                  </a:lnTo>
                  <a:lnTo>
                    <a:pt x="204990" y="283794"/>
                  </a:lnTo>
                  <a:close/>
                </a:path>
                <a:path w="1024255" h="1238250">
                  <a:moveTo>
                    <a:pt x="363410" y="283794"/>
                  </a:moveTo>
                  <a:lnTo>
                    <a:pt x="339585" y="247992"/>
                  </a:lnTo>
                  <a:lnTo>
                    <a:pt x="321640" y="241858"/>
                  </a:lnTo>
                  <a:lnTo>
                    <a:pt x="315252" y="241858"/>
                  </a:lnTo>
                  <a:lnTo>
                    <a:pt x="308864" y="241858"/>
                  </a:lnTo>
                  <a:lnTo>
                    <a:pt x="273202" y="265772"/>
                  </a:lnTo>
                  <a:lnTo>
                    <a:pt x="267093" y="283794"/>
                  </a:lnTo>
                  <a:lnTo>
                    <a:pt x="267093" y="1195959"/>
                  </a:lnTo>
                  <a:lnTo>
                    <a:pt x="290918" y="1231760"/>
                  </a:lnTo>
                  <a:lnTo>
                    <a:pt x="308864" y="1237894"/>
                  </a:lnTo>
                  <a:lnTo>
                    <a:pt x="321640" y="1237894"/>
                  </a:lnTo>
                  <a:lnTo>
                    <a:pt x="357301" y="1213967"/>
                  </a:lnTo>
                  <a:lnTo>
                    <a:pt x="363410" y="1195959"/>
                  </a:lnTo>
                  <a:lnTo>
                    <a:pt x="363410" y="283794"/>
                  </a:lnTo>
                  <a:close/>
                </a:path>
                <a:path w="1024255" h="1238250">
                  <a:moveTo>
                    <a:pt x="521779" y="283794"/>
                  </a:moveTo>
                  <a:lnTo>
                    <a:pt x="497941" y="247992"/>
                  </a:lnTo>
                  <a:lnTo>
                    <a:pt x="480009" y="241858"/>
                  </a:lnTo>
                  <a:lnTo>
                    <a:pt x="473621" y="241858"/>
                  </a:lnTo>
                  <a:lnTo>
                    <a:pt x="467233" y="241858"/>
                  </a:lnTo>
                  <a:lnTo>
                    <a:pt x="431571" y="265772"/>
                  </a:lnTo>
                  <a:lnTo>
                    <a:pt x="425462" y="283794"/>
                  </a:lnTo>
                  <a:lnTo>
                    <a:pt x="425462" y="1195959"/>
                  </a:lnTo>
                  <a:lnTo>
                    <a:pt x="449287" y="1231760"/>
                  </a:lnTo>
                  <a:lnTo>
                    <a:pt x="467233" y="1237894"/>
                  </a:lnTo>
                  <a:lnTo>
                    <a:pt x="480009" y="1237894"/>
                  </a:lnTo>
                  <a:lnTo>
                    <a:pt x="515670" y="1213967"/>
                  </a:lnTo>
                  <a:lnTo>
                    <a:pt x="521779" y="1195959"/>
                  </a:lnTo>
                  <a:lnTo>
                    <a:pt x="521779" y="283794"/>
                  </a:lnTo>
                  <a:close/>
                </a:path>
                <a:path w="1024255" h="1238250">
                  <a:moveTo>
                    <a:pt x="680186" y="283794"/>
                  </a:moveTo>
                  <a:lnTo>
                    <a:pt x="656361" y="247992"/>
                  </a:lnTo>
                  <a:lnTo>
                    <a:pt x="638416" y="241858"/>
                  </a:lnTo>
                  <a:lnTo>
                    <a:pt x="632028" y="241858"/>
                  </a:lnTo>
                  <a:lnTo>
                    <a:pt x="625640" y="241858"/>
                  </a:lnTo>
                  <a:lnTo>
                    <a:pt x="589991" y="265772"/>
                  </a:lnTo>
                  <a:lnTo>
                    <a:pt x="583882" y="283794"/>
                  </a:lnTo>
                  <a:lnTo>
                    <a:pt x="583882" y="1195959"/>
                  </a:lnTo>
                  <a:lnTo>
                    <a:pt x="607707" y="1231760"/>
                  </a:lnTo>
                  <a:lnTo>
                    <a:pt x="625640" y="1237894"/>
                  </a:lnTo>
                  <a:lnTo>
                    <a:pt x="638416" y="1237894"/>
                  </a:lnTo>
                  <a:lnTo>
                    <a:pt x="674077" y="1213967"/>
                  </a:lnTo>
                  <a:lnTo>
                    <a:pt x="680186" y="1195959"/>
                  </a:lnTo>
                  <a:lnTo>
                    <a:pt x="680186" y="283794"/>
                  </a:lnTo>
                  <a:close/>
                </a:path>
                <a:path w="1024255" h="1238250">
                  <a:moveTo>
                    <a:pt x="838593" y="283794"/>
                  </a:moveTo>
                  <a:lnTo>
                    <a:pt x="814768" y="247992"/>
                  </a:lnTo>
                  <a:lnTo>
                    <a:pt x="796836" y="241858"/>
                  </a:lnTo>
                  <a:lnTo>
                    <a:pt x="790448" y="241858"/>
                  </a:lnTo>
                  <a:lnTo>
                    <a:pt x="784059" y="241858"/>
                  </a:lnTo>
                  <a:lnTo>
                    <a:pt x="748398" y="265772"/>
                  </a:lnTo>
                  <a:lnTo>
                    <a:pt x="742289" y="283794"/>
                  </a:lnTo>
                  <a:lnTo>
                    <a:pt x="742289" y="1195959"/>
                  </a:lnTo>
                  <a:lnTo>
                    <a:pt x="766114" y="1231760"/>
                  </a:lnTo>
                  <a:lnTo>
                    <a:pt x="784059" y="1237894"/>
                  </a:lnTo>
                  <a:lnTo>
                    <a:pt x="796836" y="1237894"/>
                  </a:lnTo>
                  <a:lnTo>
                    <a:pt x="832485" y="1213967"/>
                  </a:lnTo>
                  <a:lnTo>
                    <a:pt x="838593" y="1195959"/>
                  </a:lnTo>
                  <a:lnTo>
                    <a:pt x="838593" y="283794"/>
                  </a:lnTo>
                  <a:close/>
                </a:path>
                <a:path w="1024255" h="1238250">
                  <a:moveTo>
                    <a:pt x="1023874" y="32448"/>
                  </a:moveTo>
                  <a:lnTo>
                    <a:pt x="996302" y="939"/>
                  </a:lnTo>
                  <a:lnTo>
                    <a:pt x="991552" y="0"/>
                  </a:lnTo>
                  <a:lnTo>
                    <a:pt x="0" y="0"/>
                  </a:lnTo>
                  <a:lnTo>
                    <a:pt x="0" y="167005"/>
                  </a:lnTo>
                  <a:lnTo>
                    <a:pt x="991552" y="167005"/>
                  </a:lnTo>
                  <a:lnTo>
                    <a:pt x="1022921" y="139331"/>
                  </a:lnTo>
                  <a:lnTo>
                    <a:pt x="1023874" y="134556"/>
                  </a:lnTo>
                  <a:lnTo>
                    <a:pt x="1023874" y="32448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5158" y="9123212"/>
            <a:ext cx="816610" cy="8356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300" spc="-25" b="1">
                <a:solidFill>
                  <a:srgbClr val="FFFFFF"/>
                </a:solidFill>
                <a:latin typeface="Trebuchet MS"/>
                <a:cs typeface="Trebuchet MS"/>
              </a:rPr>
              <a:t>05</a:t>
            </a:r>
            <a:endParaRPr sz="5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466843" y="1028701"/>
            <a:ext cx="8306434" cy="8142605"/>
            <a:chOff x="9466843" y="1028701"/>
            <a:chExt cx="8306434" cy="81426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5639" y="1028701"/>
              <a:ext cx="6638924" cy="442843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6843" y="5096656"/>
              <a:ext cx="5953124" cy="397192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152958" y="2947047"/>
              <a:ext cx="4620260" cy="6224270"/>
            </a:xfrm>
            <a:custGeom>
              <a:avLst/>
              <a:gdLst/>
              <a:ahLst/>
              <a:cxnLst/>
              <a:rect l="l" t="t" r="r" b="b"/>
              <a:pathLst>
                <a:path w="4620259" h="6224270">
                  <a:moveTo>
                    <a:pt x="2381656" y="3771836"/>
                  </a:moveTo>
                  <a:lnTo>
                    <a:pt x="2357869" y="3727323"/>
                  </a:lnTo>
                  <a:lnTo>
                    <a:pt x="2324658" y="3714813"/>
                  </a:lnTo>
                  <a:lnTo>
                    <a:pt x="2304821" y="3716769"/>
                  </a:lnTo>
                  <a:lnTo>
                    <a:pt x="2265832" y="3748786"/>
                  </a:lnTo>
                  <a:lnTo>
                    <a:pt x="2259647" y="6101816"/>
                  </a:lnTo>
                  <a:lnTo>
                    <a:pt x="61010" y="6101816"/>
                  </a:lnTo>
                  <a:lnTo>
                    <a:pt x="56997" y="6101816"/>
                  </a:lnTo>
                  <a:lnTo>
                    <a:pt x="41363" y="6104928"/>
                  </a:lnTo>
                  <a:lnTo>
                    <a:pt x="23787" y="6114326"/>
                  </a:lnTo>
                  <a:lnTo>
                    <a:pt x="12509" y="6125603"/>
                  </a:lnTo>
                  <a:lnTo>
                    <a:pt x="3111" y="6143193"/>
                  </a:lnTo>
                  <a:lnTo>
                    <a:pt x="0" y="6158839"/>
                  </a:lnTo>
                  <a:lnTo>
                    <a:pt x="1955" y="6178677"/>
                  </a:lnTo>
                  <a:lnTo>
                    <a:pt x="33959" y="6217704"/>
                  </a:lnTo>
                  <a:lnTo>
                    <a:pt x="2320658" y="6223876"/>
                  </a:lnTo>
                  <a:lnTo>
                    <a:pt x="2336482" y="6221933"/>
                  </a:lnTo>
                  <a:lnTo>
                    <a:pt x="2351214" y="6215824"/>
                  </a:lnTo>
                  <a:lnTo>
                    <a:pt x="2366619" y="6203175"/>
                  </a:lnTo>
                  <a:lnTo>
                    <a:pt x="2375484" y="6189904"/>
                  </a:lnTo>
                  <a:lnTo>
                    <a:pt x="2381262" y="6170828"/>
                  </a:lnTo>
                  <a:lnTo>
                    <a:pt x="2381656" y="3771836"/>
                  </a:lnTo>
                  <a:close/>
                </a:path>
                <a:path w="4620259" h="6224270">
                  <a:moveTo>
                    <a:pt x="4620057" y="57035"/>
                  </a:moveTo>
                  <a:lnTo>
                    <a:pt x="4596282" y="12522"/>
                  </a:lnTo>
                  <a:lnTo>
                    <a:pt x="4563072" y="0"/>
                  </a:lnTo>
                  <a:lnTo>
                    <a:pt x="4543234" y="1955"/>
                  </a:lnTo>
                  <a:lnTo>
                    <a:pt x="4504233" y="33985"/>
                  </a:lnTo>
                  <a:lnTo>
                    <a:pt x="4498060" y="2387003"/>
                  </a:lnTo>
                  <a:lnTo>
                    <a:pt x="2299411" y="2387003"/>
                  </a:lnTo>
                  <a:lnTo>
                    <a:pt x="2295410" y="2387003"/>
                  </a:lnTo>
                  <a:lnTo>
                    <a:pt x="2279777" y="2390114"/>
                  </a:lnTo>
                  <a:lnTo>
                    <a:pt x="2262200" y="2399512"/>
                  </a:lnTo>
                  <a:lnTo>
                    <a:pt x="2250922" y="2410803"/>
                  </a:lnTo>
                  <a:lnTo>
                    <a:pt x="2241524" y="2428379"/>
                  </a:lnTo>
                  <a:lnTo>
                    <a:pt x="2238413" y="2444026"/>
                  </a:lnTo>
                  <a:lnTo>
                    <a:pt x="2240369" y="2463876"/>
                  </a:lnTo>
                  <a:lnTo>
                    <a:pt x="2272373" y="2502890"/>
                  </a:lnTo>
                  <a:lnTo>
                    <a:pt x="4559058" y="2509075"/>
                  </a:lnTo>
                  <a:lnTo>
                    <a:pt x="4574895" y="2507119"/>
                  </a:lnTo>
                  <a:lnTo>
                    <a:pt x="4589627" y="2501023"/>
                  </a:lnTo>
                  <a:lnTo>
                    <a:pt x="4605032" y="2488361"/>
                  </a:lnTo>
                  <a:lnTo>
                    <a:pt x="4613897" y="2475103"/>
                  </a:lnTo>
                  <a:lnTo>
                    <a:pt x="4619676" y="2456015"/>
                  </a:lnTo>
                  <a:lnTo>
                    <a:pt x="4620057" y="57035"/>
                  </a:lnTo>
                  <a:close/>
                </a:path>
              </a:pathLst>
            </a:custGeom>
            <a:solidFill>
              <a:srgbClr val="799E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0" y="1"/>
            <a:ext cx="11900535" cy="642620"/>
          </a:xfrm>
          <a:custGeom>
            <a:avLst/>
            <a:gdLst/>
            <a:ahLst/>
            <a:cxnLst/>
            <a:rect l="l" t="t" r="r" b="b"/>
            <a:pathLst>
              <a:path w="11900535" h="642620">
                <a:moveTo>
                  <a:pt x="11148242" y="642541"/>
                </a:moveTo>
                <a:lnTo>
                  <a:pt x="0" y="642541"/>
                </a:lnTo>
                <a:lnTo>
                  <a:pt x="0" y="0"/>
                </a:lnTo>
                <a:lnTo>
                  <a:pt x="11900034" y="0"/>
                </a:lnTo>
                <a:lnTo>
                  <a:pt x="11148242" y="64254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40"/>
              <a:t>REUSE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016000" y="3729116"/>
            <a:ext cx="6502400" cy="2692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305">
                <a:solidFill>
                  <a:srgbClr val="FFFFFF"/>
                </a:solidFill>
                <a:latin typeface="Trebuchet MS"/>
                <a:cs typeface="Trebuchet MS"/>
              </a:rPr>
              <a:t>Reuse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15">
                <a:solidFill>
                  <a:srgbClr val="FFFFFF"/>
                </a:solidFill>
                <a:latin typeface="Trebuchet MS"/>
                <a:cs typeface="Trebuchet MS"/>
              </a:rPr>
              <a:t>iTems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6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0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65">
                <a:solidFill>
                  <a:srgbClr val="FFFFFF"/>
                </a:solidFill>
                <a:latin typeface="Trebuchet MS"/>
                <a:cs typeface="Trebuchet MS"/>
              </a:rPr>
              <a:t>sTill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3000" spc="254">
                <a:solidFill>
                  <a:srgbClr val="FFFFFF"/>
                </a:solidFill>
                <a:latin typeface="Trebuchet MS"/>
                <a:cs typeface="Trebuchet MS"/>
              </a:rPr>
              <a:t>used,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25">
                <a:solidFill>
                  <a:srgbClr val="FFFFFF"/>
                </a:solidFill>
                <a:latin typeface="Trebuchet MS"/>
                <a:cs typeface="Trebuchet MS"/>
              </a:rPr>
              <a:t>dOn'T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85">
                <a:solidFill>
                  <a:srgbClr val="FFFFFF"/>
                </a:solidFill>
                <a:latin typeface="Trebuchet MS"/>
                <a:cs typeface="Trebuchet MS"/>
              </a:rPr>
              <a:t>ThROw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8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30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35">
                <a:solidFill>
                  <a:srgbClr val="FFFFFF"/>
                </a:solidFill>
                <a:latin typeface="Trebuchet MS"/>
                <a:cs typeface="Trebuchet MS"/>
              </a:rPr>
              <a:t>AwAY </a:t>
            </a:r>
            <a:r>
              <a:rPr dirty="0" sz="3000" spc="160">
                <a:solidFill>
                  <a:srgbClr val="FFFFFF"/>
                </a:solidFill>
                <a:latin typeface="Trebuchet MS"/>
                <a:cs typeface="Trebuchet MS"/>
              </a:rPr>
              <a:t>immediATelY,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65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34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95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9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3000" spc="290">
                <a:solidFill>
                  <a:srgbClr val="FFFFFF"/>
                </a:solidFill>
                <a:latin typeface="Trebuchet MS"/>
                <a:cs typeface="Trebuchet MS"/>
              </a:rPr>
              <a:t>POssible,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05">
                <a:solidFill>
                  <a:srgbClr val="FFFFFF"/>
                </a:solidFill>
                <a:latin typeface="Trebuchet MS"/>
                <a:cs typeface="Trebuchet MS"/>
              </a:rPr>
              <a:t>Reuse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8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30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8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2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000" spc="28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90">
                <a:solidFill>
                  <a:srgbClr val="FFFFFF"/>
                </a:solidFill>
                <a:latin typeface="Trebuchet MS"/>
                <a:cs typeface="Trebuchet MS"/>
              </a:rPr>
              <a:t>AGAin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8753669"/>
            <a:ext cx="1024255" cy="1532890"/>
            <a:chOff x="0" y="8753669"/>
            <a:chExt cx="1024255" cy="1532890"/>
          </a:xfrm>
        </p:grpSpPr>
        <p:sp>
          <p:nvSpPr>
            <p:cNvPr id="10" name="object 10" descr=""/>
            <p:cNvSpPr/>
            <p:nvPr/>
          </p:nvSpPr>
          <p:spPr>
            <a:xfrm>
              <a:off x="266498" y="8753669"/>
              <a:ext cx="429259" cy="431165"/>
            </a:xfrm>
            <a:custGeom>
              <a:avLst/>
              <a:gdLst/>
              <a:ahLst/>
              <a:cxnLst/>
              <a:rect l="l" t="t" r="r" b="b"/>
              <a:pathLst>
                <a:path w="429259" h="431165">
                  <a:moveTo>
                    <a:pt x="214509" y="430716"/>
                  </a:moveTo>
                  <a:lnTo>
                    <a:pt x="165323" y="425028"/>
                  </a:lnTo>
                  <a:lnTo>
                    <a:pt x="120172" y="408827"/>
                  </a:lnTo>
                  <a:lnTo>
                    <a:pt x="80344" y="383404"/>
                  </a:lnTo>
                  <a:lnTo>
                    <a:pt x="47124" y="350053"/>
                  </a:lnTo>
                  <a:lnTo>
                    <a:pt x="21802" y="310067"/>
                  </a:lnTo>
                  <a:lnTo>
                    <a:pt x="5665" y="264738"/>
                  </a:lnTo>
                  <a:lnTo>
                    <a:pt x="0" y="215358"/>
                  </a:lnTo>
                  <a:lnTo>
                    <a:pt x="5665" y="165978"/>
                  </a:lnTo>
                  <a:lnTo>
                    <a:pt x="21802" y="120648"/>
                  </a:lnTo>
                  <a:lnTo>
                    <a:pt x="47124" y="80662"/>
                  </a:lnTo>
                  <a:lnTo>
                    <a:pt x="80344" y="47311"/>
                  </a:lnTo>
                  <a:lnTo>
                    <a:pt x="120173" y="21889"/>
                  </a:lnTo>
                  <a:lnTo>
                    <a:pt x="165324" y="5687"/>
                  </a:lnTo>
                  <a:lnTo>
                    <a:pt x="214509" y="0"/>
                  </a:lnTo>
                  <a:lnTo>
                    <a:pt x="263694" y="5687"/>
                  </a:lnTo>
                  <a:lnTo>
                    <a:pt x="308845" y="21889"/>
                  </a:lnTo>
                  <a:lnTo>
                    <a:pt x="348674" y="47311"/>
                  </a:lnTo>
                  <a:lnTo>
                    <a:pt x="381893" y="80662"/>
                  </a:lnTo>
                  <a:lnTo>
                    <a:pt x="389248" y="92276"/>
                  </a:lnTo>
                  <a:lnTo>
                    <a:pt x="214509" y="92276"/>
                  </a:lnTo>
                  <a:lnTo>
                    <a:pt x="166792" y="101950"/>
                  </a:lnTo>
                  <a:lnTo>
                    <a:pt x="127823" y="128329"/>
                  </a:lnTo>
                  <a:lnTo>
                    <a:pt x="101548" y="167452"/>
                  </a:lnTo>
                  <a:lnTo>
                    <a:pt x="91913" y="215358"/>
                  </a:lnTo>
                  <a:lnTo>
                    <a:pt x="101548" y="263242"/>
                  </a:lnTo>
                  <a:lnTo>
                    <a:pt x="127823" y="302318"/>
                  </a:lnTo>
                  <a:lnTo>
                    <a:pt x="166792" y="328650"/>
                  </a:lnTo>
                  <a:lnTo>
                    <a:pt x="214509" y="338302"/>
                  </a:lnTo>
                  <a:lnTo>
                    <a:pt x="389335" y="338302"/>
                  </a:lnTo>
                  <a:lnTo>
                    <a:pt x="381893" y="350053"/>
                  </a:lnTo>
                  <a:lnTo>
                    <a:pt x="348674" y="383404"/>
                  </a:lnTo>
                  <a:lnTo>
                    <a:pt x="308845" y="408827"/>
                  </a:lnTo>
                  <a:lnTo>
                    <a:pt x="263694" y="425028"/>
                  </a:lnTo>
                  <a:lnTo>
                    <a:pt x="214509" y="430716"/>
                  </a:lnTo>
                  <a:close/>
                </a:path>
                <a:path w="429259" h="431165">
                  <a:moveTo>
                    <a:pt x="389335" y="338302"/>
                  </a:moveTo>
                  <a:lnTo>
                    <a:pt x="214509" y="338302"/>
                  </a:lnTo>
                  <a:lnTo>
                    <a:pt x="262225" y="328650"/>
                  </a:lnTo>
                  <a:lnTo>
                    <a:pt x="301194" y="302318"/>
                  </a:lnTo>
                  <a:lnTo>
                    <a:pt x="327470" y="263242"/>
                  </a:lnTo>
                  <a:lnTo>
                    <a:pt x="337105" y="215358"/>
                  </a:lnTo>
                  <a:lnTo>
                    <a:pt x="327469" y="167452"/>
                  </a:lnTo>
                  <a:lnTo>
                    <a:pt x="301193" y="128329"/>
                  </a:lnTo>
                  <a:lnTo>
                    <a:pt x="262223" y="101950"/>
                  </a:lnTo>
                  <a:lnTo>
                    <a:pt x="214509" y="92276"/>
                  </a:lnTo>
                  <a:lnTo>
                    <a:pt x="389248" y="92276"/>
                  </a:lnTo>
                  <a:lnTo>
                    <a:pt x="407215" y="120648"/>
                  </a:lnTo>
                  <a:lnTo>
                    <a:pt x="423353" y="165978"/>
                  </a:lnTo>
                  <a:lnTo>
                    <a:pt x="429018" y="215358"/>
                  </a:lnTo>
                  <a:lnTo>
                    <a:pt x="423353" y="264738"/>
                  </a:lnTo>
                  <a:lnTo>
                    <a:pt x="407215" y="310067"/>
                  </a:lnTo>
                  <a:lnTo>
                    <a:pt x="389335" y="338302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033" y="9061225"/>
              <a:ext cx="871219" cy="1224915"/>
            </a:xfrm>
            <a:custGeom>
              <a:avLst/>
              <a:gdLst/>
              <a:ahLst/>
              <a:cxnLst/>
              <a:rect l="l" t="t" r="r" b="b"/>
              <a:pathLst>
                <a:path w="871219" h="1224915">
                  <a:moveTo>
                    <a:pt x="765979" y="1224827"/>
                  </a:moveTo>
                  <a:lnTo>
                    <a:pt x="105198" y="1224827"/>
                  </a:lnTo>
                  <a:lnTo>
                    <a:pt x="64189" y="1216547"/>
                  </a:lnTo>
                  <a:lnTo>
                    <a:pt x="30757" y="1193948"/>
                  </a:lnTo>
                  <a:lnTo>
                    <a:pt x="8246" y="1160383"/>
                  </a:lnTo>
                  <a:lnTo>
                    <a:pt x="0" y="1119212"/>
                  </a:lnTo>
                  <a:lnTo>
                    <a:pt x="0" y="0"/>
                  </a:lnTo>
                  <a:lnTo>
                    <a:pt x="871178" y="0"/>
                  </a:lnTo>
                  <a:lnTo>
                    <a:pt x="871178" y="1119212"/>
                  </a:lnTo>
                  <a:lnTo>
                    <a:pt x="862931" y="1160383"/>
                  </a:lnTo>
                  <a:lnTo>
                    <a:pt x="840420" y="1193948"/>
                  </a:lnTo>
                  <a:lnTo>
                    <a:pt x="806988" y="1216547"/>
                  </a:lnTo>
                  <a:lnTo>
                    <a:pt x="765979" y="1224827"/>
                  </a:lnTo>
                  <a:close/>
                </a:path>
              </a:pathLst>
            </a:custGeom>
            <a:solidFill>
              <a:srgbClr val="8B9A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8942552"/>
              <a:ext cx="1024255" cy="1238250"/>
            </a:xfrm>
            <a:custGeom>
              <a:avLst/>
              <a:gdLst/>
              <a:ahLst/>
              <a:cxnLst/>
              <a:rect l="l" t="t" r="r" b="b"/>
              <a:pathLst>
                <a:path w="1024255" h="1238250">
                  <a:moveTo>
                    <a:pt x="204990" y="283781"/>
                  </a:moveTo>
                  <a:lnTo>
                    <a:pt x="181165" y="247980"/>
                  </a:lnTo>
                  <a:lnTo>
                    <a:pt x="163220" y="241858"/>
                  </a:lnTo>
                  <a:lnTo>
                    <a:pt x="156845" y="241858"/>
                  </a:lnTo>
                  <a:lnTo>
                    <a:pt x="150456" y="241858"/>
                  </a:lnTo>
                  <a:lnTo>
                    <a:pt x="114795" y="265772"/>
                  </a:lnTo>
                  <a:lnTo>
                    <a:pt x="108686" y="283781"/>
                  </a:lnTo>
                  <a:lnTo>
                    <a:pt x="108686" y="1195959"/>
                  </a:lnTo>
                  <a:lnTo>
                    <a:pt x="132511" y="1231760"/>
                  </a:lnTo>
                  <a:lnTo>
                    <a:pt x="150456" y="1237894"/>
                  </a:lnTo>
                  <a:lnTo>
                    <a:pt x="163220" y="1237894"/>
                  </a:lnTo>
                  <a:lnTo>
                    <a:pt x="198882" y="1213967"/>
                  </a:lnTo>
                  <a:lnTo>
                    <a:pt x="204990" y="1195959"/>
                  </a:lnTo>
                  <a:lnTo>
                    <a:pt x="204990" y="283781"/>
                  </a:lnTo>
                  <a:close/>
                </a:path>
                <a:path w="1024255" h="1238250">
                  <a:moveTo>
                    <a:pt x="363410" y="283781"/>
                  </a:moveTo>
                  <a:lnTo>
                    <a:pt x="339585" y="247980"/>
                  </a:lnTo>
                  <a:lnTo>
                    <a:pt x="321640" y="241858"/>
                  </a:lnTo>
                  <a:lnTo>
                    <a:pt x="315252" y="241858"/>
                  </a:lnTo>
                  <a:lnTo>
                    <a:pt x="308864" y="241858"/>
                  </a:lnTo>
                  <a:lnTo>
                    <a:pt x="273202" y="265772"/>
                  </a:lnTo>
                  <a:lnTo>
                    <a:pt x="267093" y="283781"/>
                  </a:lnTo>
                  <a:lnTo>
                    <a:pt x="267093" y="1195959"/>
                  </a:lnTo>
                  <a:lnTo>
                    <a:pt x="290918" y="1231760"/>
                  </a:lnTo>
                  <a:lnTo>
                    <a:pt x="308864" y="1237894"/>
                  </a:lnTo>
                  <a:lnTo>
                    <a:pt x="321640" y="1237894"/>
                  </a:lnTo>
                  <a:lnTo>
                    <a:pt x="357301" y="1213967"/>
                  </a:lnTo>
                  <a:lnTo>
                    <a:pt x="363410" y="1195959"/>
                  </a:lnTo>
                  <a:lnTo>
                    <a:pt x="363410" y="283781"/>
                  </a:lnTo>
                  <a:close/>
                </a:path>
                <a:path w="1024255" h="1238250">
                  <a:moveTo>
                    <a:pt x="521779" y="283781"/>
                  </a:moveTo>
                  <a:lnTo>
                    <a:pt x="497941" y="247980"/>
                  </a:lnTo>
                  <a:lnTo>
                    <a:pt x="480009" y="241858"/>
                  </a:lnTo>
                  <a:lnTo>
                    <a:pt x="473621" y="241858"/>
                  </a:lnTo>
                  <a:lnTo>
                    <a:pt x="467233" y="241858"/>
                  </a:lnTo>
                  <a:lnTo>
                    <a:pt x="431571" y="265772"/>
                  </a:lnTo>
                  <a:lnTo>
                    <a:pt x="425462" y="283781"/>
                  </a:lnTo>
                  <a:lnTo>
                    <a:pt x="425462" y="1195959"/>
                  </a:lnTo>
                  <a:lnTo>
                    <a:pt x="449287" y="1231760"/>
                  </a:lnTo>
                  <a:lnTo>
                    <a:pt x="467233" y="1237894"/>
                  </a:lnTo>
                  <a:lnTo>
                    <a:pt x="480009" y="1237894"/>
                  </a:lnTo>
                  <a:lnTo>
                    <a:pt x="515670" y="1213967"/>
                  </a:lnTo>
                  <a:lnTo>
                    <a:pt x="521779" y="1195959"/>
                  </a:lnTo>
                  <a:lnTo>
                    <a:pt x="521779" y="283781"/>
                  </a:lnTo>
                  <a:close/>
                </a:path>
                <a:path w="1024255" h="1238250">
                  <a:moveTo>
                    <a:pt x="680186" y="283781"/>
                  </a:moveTo>
                  <a:lnTo>
                    <a:pt x="656361" y="247980"/>
                  </a:lnTo>
                  <a:lnTo>
                    <a:pt x="638416" y="241858"/>
                  </a:lnTo>
                  <a:lnTo>
                    <a:pt x="632028" y="241858"/>
                  </a:lnTo>
                  <a:lnTo>
                    <a:pt x="625640" y="241858"/>
                  </a:lnTo>
                  <a:lnTo>
                    <a:pt x="589991" y="265772"/>
                  </a:lnTo>
                  <a:lnTo>
                    <a:pt x="583882" y="283781"/>
                  </a:lnTo>
                  <a:lnTo>
                    <a:pt x="583882" y="1195959"/>
                  </a:lnTo>
                  <a:lnTo>
                    <a:pt x="607707" y="1231760"/>
                  </a:lnTo>
                  <a:lnTo>
                    <a:pt x="625640" y="1237894"/>
                  </a:lnTo>
                  <a:lnTo>
                    <a:pt x="638416" y="1237894"/>
                  </a:lnTo>
                  <a:lnTo>
                    <a:pt x="674077" y="1213967"/>
                  </a:lnTo>
                  <a:lnTo>
                    <a:pt x="680186" y="1195959"/>
                  </a:lnTo>
                  <a:lnTo>
                    <a:pt x="680186" y="283781"/>
                  </a:lnTo>
                  <a:close/>
                </a:path>
                <a:path w="1024255" h="1238250">
                  <a:moveTo>
                    <a:pt x="838593" y="283781"/>
                  </a:moveTo>
                  <a:lnTo>
                    <a:pt x="814768" y="247980"/>
                  </a:lnTo>
                  <a:lnTo>
                    <a:pt x="796836" y="241858"/>
                  </a:lnTo>
                  <a:lnTo>
                    <a:pt x="790448" y="241858"/>
                  </a:lnTo>
                  <a:lnTo>
                    <a:pt x="784059" y="241858"/>
                  </a:lnTo>
                  <a:lnTo>
                    <a:pt x="748398" y="265772"/>
                  </a:lnTo>
                  <a:lnTo>
                    <a:pt x="742289" y="283781"/>
                  </a:lnTo>
                  <a:lnTo>
                    <a:pt x="742289" y="1195959"/>
                  </a:lnTo>
                  <a:lnTo>
                    <a:pt x="766114" y="1231760"/>
                  </a:lnTo>
                  <a:lnTo>
                    <a:pt x="784059" y="1237894"/>
                  </a:lnTo>
                  <a:lnTo>
                    <a:pt x="796836" y="1237894"/>
                  </a:lnTo>
                  <a:lnTo>
                    <a:pt x="832485" y="1213967"/>
                  </a:lnTo>
                  <a:lnTo>
                    <a:pt x="838593" y="1195959"/>
                  </a:lnTo>
                  <a:lnTo>
                    <a:pt x="838593" y="283781"/>
                  </a:lnTo>
                  <a:close/>
                </a:path>
                <a:path w="1024255" h="1238250">
                  <a:moveTo>
                    <a:pt x="1023874" y="32448"/>
                  </a:moveTo>
                  <a:lnTo>
                    <a:pt x="996302" y="939"/>
                  </a:lnTo>
                  <a:lnTo>
                    <a:pt x="991552" y="0"/>
                  </a:lnTo>
                  <a:lnTo>
                    <a:pt x="0" y="0"/>
                  </a:lnTo>
                  <a:lnTo>
                    <a:pt x="0" y="167005"/>
                  </a:lnTo>
                  <a:lnTo>
                    <a:pt x="991552" y="167005"/>
                  </a:lnTo>
                  <a:lnTo>
                    <a:pt x="1022921" y="139331"/>
                  </a:lnTo>
                  <a:lnTo>
                    <a:pt x="1023874" y="134556"/>
                  </a:lnTo>
                  <a:lnTo>
                    <a:pt x="1023874" y="32448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5158" y="9123213"/>
            <a:ext cx="816610" cy="8356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300" spc="-25" b="1">
                <a:solidFill>
                  <a:srgbClr val="FFFFFF"/>
                </a:solidFill>
                <a:latin typeface="Trebuchet MS"/>
                <a:cs typeface="Trebuchet MS"/>
              </a:rPr>
              <a:t>06</a:t>
            </a:r>
            <a:endParaRPr sz="5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205667" y="0"/>
            <a:ext cx="9082405" cy="7650480"/>
            <a:chOff x="9205667" y="0"/>
            <a:chExt cx="9082405" cy="76504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5667" y="2278037"/>
              <a:ext cx="8058149" cy="53720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520206" y="3536847"/>
              <a:ext cx="3900170" cy="4105910"/>
            </a:xfrm>
            <a:custGeom>
              <a:avLst/>
              <a:gdLst/>
              <a:ahLst/>
              <a:cxnLst/>
              <a:rect l="l" t="t" r="r" b="b"/>
              <a:pathLst>
                <a:path w="3900169" h="4105909">
                  <a:moveTo>
                    <a:pt x="86834" y="4105109"/>
                  </a:moveTo>
                  <a:lnTo>
                    <a:pt x="3800020" y="4105749"/>
                  </a:lnTo>
                  <a:lnTo>
                    <a:pt x="3850067" y="4092568"/>
                  </a:lnTo>
                  <a:lnTo>
                    <a:pt x="3889803" y="4050159"/>
                  </a:lnTo>
                  <a:lnTo>
                    <a:pt x="3899909" y="93315"/>
                  </a:lnTo>
                  <a:lnTo>
                    <a:pt x="3894815" y="67712"/>
                  </a:lnTo>
                  <a:lnTo>
                    <a:pt x="3879431" y="38934"/>
                  </a:lnTo>
                  <a:lnTo>
                    <a:pt x="3860969" y="20475"/>
                  </a:lnTo>
                  <a:lnTo>
                    <a:pt x="3832186" y="5092"/>
                  </a:lnTo>
                  <a:lnTo>
                    <a:pt x="3806579" y="0"/>
                  </a:lnTo>
                  <a:lnTo>
                    <a:pt x="3774100" y="3198"/>
                  </a:lnTo>
                  <a:lnTo>
                    <a:pt x="3724750" y="33889"/>
                  </a:lnTo>
                  <a:lnTo>
                    <a:pt x="3700771" y="86821"/>
                  </a:lnTo>
                  <a:lnTo>
                    <a:pt x="3700131" y="3906001"/>
                  </a:lnTo>
                  <a:lnTo>
                    <a:pt x="99888" y="3906001"/>
                  </a:lnTo>
                  <a:lnTo>
                    <a:pt x="93330" y="3906001"/>
                  </a:lnTo>
                  <a:lnTo>
                    <a:pt x="67723" y="3911094"/>
                  </a:lnTo>
                  <a:lnTo>
                    <a:pt x="38940" y="3926476"/>
                  </a:lnTo>
                  <a:lnTo>
                    <a:pt x="20478" y="3944935"/>
                  </a:lnTo>
                  <a:lnTo>
                    <a:pt x="5093" y="3973713"/>
                  </a:lnTo>
                  <a:lnTo>
                    <a:pt x="0" y="3999317"/>
                  </a:lnTo>
                  <a:lnTo>
                    <a:pt x="3199" y="4031791"/>
                  </a:lnTo>
                  <a:lnTo>
                    <a:pt x="13191" y="4055909"/>
                  </a:lnTo>
                  <a:lnTo>
                    <a:pt x="33894" y="4081133"/>
                  </a:lnTo>
                  <a:lnTo>
                    <a:pt x="55604" y="4095636"/>
                  </a:lnTo>
                  <a:lnTo>
                    <a:pt x="86834" y="4105109"/>
                  </a:lnTo>
                  <a:close/>
                </a:path>
              </a:pathLst>
            </a:custGeom>
            <a:solidFill>
              <a:srgbClr val="799E5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0371" y="0"/>
              <a:ext cx="3437627" cy="327599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20"/>
              <a:t>RECYCLE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16000" y="3729113"/>
            <a:ext cx="7032625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270">
                <a:solidFill>
                  <a:srgbClr val="FFFFFF"/>
                </a:solidFill>
                <a:latin typeface="Trebuchet MS"/>
                <a:cs typeface="Trebuchet MS"/>
              </a:rPr>
              <a:t>ReCYClinG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00">
                <a:solidFill>
                  <a:srgbClr val="FFFFFF"/>
                </a:solidFill>
                <a:latin typeface="Trebuchet MS"/>
                <a:cs typeface="Trebuchet MS"/>
              </a:rPr>
              <a:t>PAPeR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90">
                <a:solidFill>
                  <a:srgbClr val="FFFFFF"/>
                </a:solidFill>
                <a:latin typeface="Trebuchet MS"/>
                <a:cs typeface="Trebuchet MS"/>
              </a:rPr>
              <a:t>wAsTe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0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6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dirty="0" sz="3000" spc="36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30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35">
                <a:solidFill>
                  <a:srgbClr val="FFFFFF"/>
                </a:solidFill>
                <a:latin typeface="Trebuchet MS"/>
                <a:cs typeface="Trebuchet MS"/>
              </a:rPr>
              <a:t>exTRAORdinARY</a:t>
            </a:r>
            <a:r>
              <a:rPr dirty="0" sz="30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25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dirty="0" sz="30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85">
                <a:solidFill>
                  <a:srgbClr val="FFFFFF"/>
                </a:solidFill>
                <a:latin typeface="Trebuchet MS"/>
                <a:cs typeface="Trebuchet MS"/>
              </a:rPr>
              <a:t>even </a:t>
            </a:r>
            <a:r>
              <a:rPr dirty="0" sz="3000" spc="305">
                <a:solidFill>
                  <a:srgbClr val="FFFFFF"/>
                </a:solidFill>
                <a:latin typeface="Trebuchet MS"/>
                <a:cs typeface="Trebuchet MS"/>
              </a:rPr>
              <a:t>ThOuGh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6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8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FFFFF"/>
                </a:solidFill>
                <a:latin typeface="Trebuchet MS"/>
                <a:cs typeface="Trebuchet MS"/>
              </a:rPr>
              <a:t>mAde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7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70">
                <a:solidFill>
                  <a:srgbClr val="FFFFFF"/>
                </a:solidFill>
                <a:latin typeface="Trebuchet MS"/>
                <a:cs typeface="Trebuchet MS"/>
              </a:rPr>
              <a:t>wAsTe </a:t>
            </a:r>
            <a:r>
              <a:rPr dirty="0" sz="3000" spc="235">
                <a:solidFill>
                  <a:srgbClr val="FFFFFF"/>
                </a:solidFill>
                <a:latin typeface="Trebuchet MS"/>
                <a:cs typeface="Trebuchet MS"/>
              </a:rPr>
              <a:t>mATeRiAl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0" y="0"/>
            <a:ext cx="11900535" cy="642620"/>
          </a:xfrm>
          <a:custGeom>
            <a:avLst/>
            <a:gdLst/>
            <a:ahLst/>
            <a:cxnLst/>
            <a:rect l="l" t="t" r="r" b="b"/>
            <a:pathLst>
              <a:path w="11900535" h="642620">
                <a:moveTo>
                  <a:pt x="11148242" y="642541"/>
                </a:moveTo>
                <a:lnTo>
                  <a:pt x="0" y="642541"/>
                </a:lnTo>
                <a:lnTo>
                  <a:pt x="0" y="0"/>
                </a:lnTo>
                <a:lnTo>
                  <a:pt x="11900034" y="0"/>
                </a:lnTo>
                <a:lnTo>
                  <a:pt x="11148242" y="642541"/>
                </a:lnTo>
                <a:close/>
              </a:path>
            </a:pathLst>
          </a:custGeom>
          <a:solidFill>
            <a:srgbClr val="799E5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0" y="8753668"/>
            <a:ext cx="1024255" cy="1532890"/>
            <a:chOff x="0" y="8753668"/>
            <a:chExt cx="1024255" cy="1532890"/>
          </a:xfrm>
        </p:grpSpPr>
        <p:sp>
          <p:nvSpPr>
            <p:cNvPr id="10" name="object 10" descr=""/>
            <p:cNvSpPr/>
            <p:nvPr/>
          </p:nvSpPr>
          <p:spPr>
            <a:xfrm>
              <a:off x="266498" y="8753668"/>
              <a:ext cx="429259" cy="431165"/>
            </a:xfrm>
            <a:custGeom>
              <a:avLst/>
              <a:gdLst/>
              <a:ahLst/>
              <a:cxnLst/>
              <a:rect l="l" t="t" r="r" b="b"/>
              <a:pathLst>
                <a:path w="429259" h="431165">
                  <a:moveTo>
                    <a:pt x="214509" y="430716"/>
                  </a:moveTo>
                  <a:lnTo>
                    <a:pt x="165323" y="425028"/>
                  </a:lnTo>
                  <a:lnTo>
                    <a:pt x="120172" y="408827"/>
                  </a:lnTo>
                  <a:lnTo>
                    <a:pt x="80344" y="383404"/>
                  </a:lnTo>
                  <a:lnTo>
                    <a:pt x="47124" y="350053"/>
                  </a:lnTo>
                  <a:lnTo>
                    <a:pt x="21802" y="310067"/>
                  </a:lnTo>
                  <a:lnTo>
                    <a:pt x="5665" y="264738"/>
                  </a:lnTo>
                  <a:lnTo>
                    <a:pt x="0" y="215358"/>
                  </a:lnTo>
                  <a:lnTo>
                    <a:pt x="5665" y="165978"/>
                  </a:lnTo>
                  <a:lnTo>
                    <a:pt x="21802" y="120648"/>
                  </a:lnTo>
                  <a:lnTo>
                    <a:pt x="47124" y="80662"/>
                  </a:lnTo>
                  <a:lnTo>
                    <a:pt x="80344" y="47311"/>
                  </a:lnTo>
                  <a:lnTo>
                    <a:pt x="120173" y="21889"/>
                  </a:lnTo>
                  <a:lnTo>
                    <a:pt x="165324" y="5687"/>
                  </a:lnTo>
                  <a:lnTo>
                    <a:pt x="214509" y="0"/>
                  </a:lnTo>
                  <a:lnTo>
                    <a:pt x="263694" y="5687"/>
                  </a:lnTo>
                  <a:lnTo>
                    <a:pt x="308845" y="21889"/>
                  </a:lnTo>
                  <a:lnTo>
                    <a:pt x="348674" y="47311"/>
                  </a:lnTo>
                  <a:lnTo>
                    <a:pt x="381893" y="80662"/>
                  </a:lnTo>
                  <a:lnTo>
                    <a:pt x="389248" y="92276"/>
                  </a:lnTo>
                  <a:lnTo>
                    <a:pt x="214509" y="92276"/>
                  </a:lnTo>
                  <a:lnTo>
                    <a:pt x="166792" y="101950"/>
                  </a:lnTo>
                  <a:lnTo>
                    <a:pt x="127823" y="128329"/>
                  </a:lnTo>
                  <a:lnTo>
                    <a:pt x="101548" y="167452"/>
                  </a:lnTo>
                  <a:lnTo>
                    <a:pt x="91913" y="215358"/>
                  </a:lnTo>
                  <a:lnTo>
                    <a:pt x="101548" y="263242"/>
                  </a:lnTo>
                  <a:lnTo>
                    <a:pt x="127823" y="302318"/>
                  </a:lnTo>
                  <a:lnTo>
                    <a:pt x="166792" y="328650"/>
                  </a:lnTo>
                  <a:lnTo>
                    <a:pt x="214509" y="338302"/>
                  </a:lnTo>
                  <a:lnTo>
                    <a:pt x="389335" y="338302"/>
                  </a:lnTo>
                  <a:lnTo>
                    <a:pt x="381893" y="350053"/>
                  </a:lnTo>
                  <a:lnTo>
                    <a:pt x="348674" y="383404"/>
                  </a:lnTo>
                  <a:lnTo>
                    <a:pt x="308845" y="408827"/>
                  </a:lnTo>
                  <a:lnTo>
                    <a:pt x="263694" y="425028"/>
                  </a:lnTo>
                  <a:lnTo>
                    <a:pt x="214509" y="430716"/>
                  </a:lnTo>
                  <a:close/>
                </a:path>
                <a:path w="429259" h="431165">
                  <a:moveTo>
                    <a:pt x="389335" y="338302"/>
                  </a:moveTo>
                  <a:lnTo>
                    <a:pt x="214509" y="338302"/>
                  </a:lnTo>
                  <a:lnTo>
                    <a:pt x="262225" y="328650"/>
                  </a:lnTo>
                  <a:lnTo>
                    <a:pt x="301194" y="302318"/>
                  </a:lnTo>
                  <a:lnTo>
                    <a:pt x="327470" y="263242"/>
                  </a:lnTo>
                  <a:lnTo>
                    <a:pt x="337105" y="215358"/>
                  </a:lnTo>
                  <a:lnTo>
                    <a:pt x="327469" y="167452"/>
                  </a:lnTo>
                  <a:lnTo>
                    <a:pt x="301193" y="128329"/>
                  </a:lnTo>
                  <a:lnTo>
                    <a:pt x="262223" y="101950"/>
                  </a:lnTo>
                  <a:lnTo>
                    <a:pt x="214509" y="92276"/>
                  </a:lnTo>
                  <a:lnTo>
                    <a:pt x="389248" y="92276"/>
                  </a:lnTo>
                  <a:lnTo>
                    <a:pt x="407215" y="120648"/>
                  </a:lnTo>
                  <a:lnTo>
                    <a:pt x="423353" y="165978"/>
                  </a:lnTo>
                  <a:lnTo>
                    <a:pt x="429018" y="215358"/>
                  </a:lnTo>
                  <a:lnTo>
                    <a:pt x="423353" y="264738"/>
                  </a:lnTo>
                  <a:lnTo>
                    <a:pt x="407215" y="310067"/>
                  </a:lnTo>
                  <a:lnTo>
                    <a:pt x="389335" y="338302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033" y="9061223"/>
              <a:ext cx="871219" cy="1224915"/>
            </a:xfrm>
            <a:custGeom>
              <a:avLst/>
              <a:gdLst/>
              <a:ahLst/>
              <a:cxnLst/>
              <a:rect l="l" t="t" r="r" b="b"/>
              <a:pathLst>
                <a:path w="871219" h="1224915">
                  <a:moveTo>
                    <a:pt x="765979" y="1224827"/>
                  </a:moveTo>
                  <a:lnTo>
                    <a:pt x="105198" y="1224827"/>
                  </a:lnTo>
                  <a:lnTo>
                    <a:pt x="64189" y="1216547"/>
                  </a:lnTo>
                  <a:lnTo>
                    <a:pt x="30757" y="1193948"/>
                  </a:lnTo>
                  <a:lnTo>
                    <a:pt x="8246" y="1160383"/>
                  </a:lnTo>
                  <a:lnTo>
                    <a:pt x="0" y="1119212"/>
                  </a:lnTo>
                  <a:lnTo>
                    <a:pt x="0" y="0"/>
                  </a:lnTo>
                  <a:lnTo>
                    <a:pt x="871178" y="0"/>
                  </a:lnTo>
                  <a:lnTo>
                    <a:pt x="871178" y="1119212"/>
                  </a:lnTo>
                  <a:lnTo>
                    <a:pt x="862931" y="1160383"/>
                  </a:lnTo>
                  <a:lnTo>
                    <a:pt x="840420" y="1193948"/>
                  </a:lnTo>
                  <a:lnTo>
                    <a:pt x="806988" y="1216547"/>
                  </a:lnTo>
                  <a:lnTo>
                    <a:pt x="765979" y="1224827"/>
                  </a:lnTo>
                  <a:close/>
                </a:path>
              </a:pathLst>
            </a:custGeom>
            <a:solidFill>
              <a:srgbClr val="8B9A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8942539"/>
              <a:ext cx="1024255" cy="1238250"/>
            </a:xfrm>
            <a:custGeom>
              <a:avLst/>
              <a:gdLst/>
              <a:ahLst/>
              <a:cxnLst/>
              <a:rect l="l" t="t" r="r" b="b"/>
              <a:pathLst>
                <a:path w="1024255" h="1238250">
                  <a:moveTo>
                    <a:pt x="204990" y="283794"/>
                  </a:moveTo>
                  <a:lnTo>
                    <a:pt x="181165" y="247992"/>
                  </a:lnTo>
                  <a:lnTo>
                    <a:pt x="163220" y="241858"/>
                  </a:lnTo>
                  <a:lnTo>
                    <a:pt x="156845" y="241858"/>
                  </a:lnTo>
                  <a:lnTo>
                    <a:pt x="150456" y="241858"/>
                  </a:lnTo>
                  <a:lnTo>
                    <a:pt x="114795" y="265785"/>
                  </a:lnTo>
                  <a:lnTo>
                    <a:pt x="108686" y="283794"/>
                  </a:lnTo>
                  <a:lnTo>
                    <a:pt x="108686" y="1195971"/>
                  </a:lnTo>
                  <a:lnTo>
                    <a:pt x="132511" y="1231773"/>
                  </a:lnTo>
                  <a:lnTo>
                    <a:pt x="150456" y="1237907"/>
                  </a:lnTo>
                  <a:lnTo>
                    <a:pt x="163220" y="1237907"/>
                  </a:lnTo>
                  <a:lnTo>
                    <a:pt x="198882" y="1213980"/>
                  </a:lnTo>
                  <a:lnTo>
                    <a:pt x="204990" y="1195971"/>
                  </a:lnTo>
                  <a:lnTo>
                    <a:pt x="204990" y="283794"/>
                  </a:lnTo>
                  <a:close/>
                </a:path>
                <a:path w="1024255" h="1238250">
                  <a:moveTo>
                    <a:pt x="363410" y="283794"/>
                  </a:moveTo>
                  <a:lnTo>
                    <a:pt x="339585" y="247992"/>
                  </a:lnTo>
                  <a:lnTo>
                    <a:pt x="321640" y="241858"/>
                  </a:lnTo>
                  <a:lnTo>
                    <a:pt x="315252" y="241858"/>
                  </a:lnTo>
                  <a:lnTo>
                    <a:pt x="308864" y="241858"/>
                  </a:lnTo>
                  <a:lnTo>
                    <a:pt x="273202" y="265785"/>
                  </a:lnTo>
                  <a:lnTo>
                    <a:pt x="267093" y="283794"/>
                  </a:lnTo>
                  <a:lnTo>
                    <a:pt x="267093" y="1195971"/>
                  </a:lnTo>
                  <a:lnTo>
                    <a:pt x="290918" y="1231773"/>
                  </a:lnTo>
                  <a:lnTo>
                    <a:pt x="308864" y="1237907"/>
                  </a:lnTo>
                  <a:lnTo>
                    <a:pt x="321640" y="1237907"/>
                  </a:lnTo>
                  <a:lnTo>
                    <a:pt x="357301" y="1213980"/>
                  </a:lnTo>
                  <a:lnTo>
                    <a:pt x="363410" y="1195971"/>
                  </a:lnTo>
                  <a:lnTo>
                    <a:pt x="363410" y="283794"/>
                  </a:lnTo>
                  <a:close/>
                </a:path>
                <a:path w="1024255" h="1238250">
                  <a:moveTo>
                    <a:pt x="521779" y="283794"/>
                  </a:moveTo>
                  <a:lnTo>
                    <a:pt x="497941" y="247992"/>
                  </a:lnTo>
                  <a:lnTo>
                    <a:pt x="480009" y="241858"/>
                  </a:lnTo>
                  <a:lnTo>
                    <a:pt x="473621" y="241858"/>
                  </a:lnTo>
                  <a:lnTo>
                    <a:pt x="467233" y="241858"/>
                  </a:lnTo>
                  <a:lnTo>
                    <a:pt x="431571" y="265785"/>
                  </a:lnTo>
                  <a:lnTo>
                    <a:pt x="425462" y="283794"/>
                  </a:lnTo>
                  <a:lnTo>
                    <a:pt x="425462" y="1195971"/>
                  </a:lnTo>
                  <a:lnTo>
                    <a:pt x="449287" y="1231773"/>
                  </a:lnTo>
                  <a:lnTo>
                    <a:pt x="467233" y="1237907"/>
                  </a:lnTo>
                  <a:lnTo>
                    <a:pt x="480009" y="1237907"/>
                  </a:lnTo>
                  <a:lnTo>
                    <a:pt x="515670" y="1213980"/>
                  </a:lnTo>
                  <a:lnTo>
                    <a:pt x="521779" y="1195971"/>
                  </a:lnTo>
                  <a:lnTo>
                    <a:pt x="521779" y="283794"/>
                  </a:lnTo>
                  <a:close/>
                </a:path>
                <a:path w="1024255" h="1238250">
                  <a:moveTo>
                    <a:pt x="680186" y="283794"/>
                  </a:moveTo>
                  <a:lnTo>
                    <a:pt x="656361" y="247992"/>
                  </a:lnTo>
                  <a:lnTo>
                    <a:pt x="638416" y="241858"/>
                  </a:lnTo>
                  <a:lnTo>
                    <a:pt x="632028" y="241858"/>
                  </a:lnTo>
                  <a:lnTo>
                    <a:pt x="625640" y="241858"/>
                  </a:lnTo>
                  <a:lnTo>
                    <a:pt x="589991" y="265785"/>
                  </a:lnTo>
                  <a:lnTo>
                    <a:pt x="583882" y="283794"/>
                  </a:lnTo>
                  <a:lnTo>
                    <a:pt x="583882" y="1195971"/>
                  </a:lnTo>
                  <a:lnTo>
                    <a:pt x="607707" y="1231773"/>
                  </a:lnTo>
                  <a:lnTo>
                    <a:pt x="625640" y="1237907"/>
                  </a:lnTo>
                  <a:lnTo>
                    <a:pt x="638416" y="1237907"/>
                  </a:lnTo>
                  <a:lnTo>
                    <a:pt x="674077" y="1213980"/>
                  </a:lnTo>
                  <a:lnTo>
                    <a:pt x="680186" y="1195971"/>
                  </a:lnTo>
                  <a:lnTo>
                    <a:pt x="680186" y="283794"/>
                  </a:lnTo>
                  <a:close/>
                </a:path>
                <a:path w="1024255" h="1238250">
                  <a:moveTo>
                    <a:pt x="838593" y="283794"/>
                  </a:moveTo>
                  <a:lnTo>
                    <a:pt x="814768" y="247992"/>
                  </a:lnTo>
                  <a:lnTo>
                    <a:pt x="796836" y="241858"/>
                  </a:lnTo>
                  <a:lnTo>
                    <a:pt x="790448" y="241858"/>
                  </a:lnTo>
                  <a:lnTo>
                    <a:pt x="784059" y="241858"/>
                  </a:lnTo>
                  <a:lnTo>
                    <a:pt x="748398" y="265785"/>
                  </a:lnTo>
                  <a:lnTo>
                    <a:pt x="742289" y="283794"/>
                  </a:lnTo>
                  <a:lnTo>
                    <a:pt x="742289" y="1195971"/>
                  </a:lnTo>
                  <a:lnTo>
                    <a:pt x="766114" y="1231773"/>
                  </a:lnTo>
                  <a:lnTo>
                    <a:pt x="784059" y="1237907"/>
                  </a:lnTo>
                  <a:lnTo>
                    <a:pt x="796836" y="1237907"/>
                  </a:lnTo>
                  <a:lnTo>
                    <a:pt x="832485" y="1213980"/>
                  </a:lnTo>
                  <a:lnTo>
                    <a:pt x="838593" y="1195971"/>
                  </a:lnTo>
                  <a:lnTo>
                    <a:pt x="838593" y="283794"/>
                  </a:lnTo>
                  <a:close/>
                </a:path>
                <a:path w="1024255" h="1238250">
                  <a:moveTo>
                    <a:pt x="1023874" y="32448"/>
                  </a:moveTo>
                  <a:lnTo>
                    <a:pt x="996302" y="952"/>
                  </a:lnTo>
                  <a:lnTo>
                    <a:pt x="991552" y="0"/>
                  </a:lnTo>
                  <a:lnTo>
                    <a:pt x="0" y="0"/>
                  </a:lnTo>
                  <a:lnTo>
                    <a:pt x="0" y="167017"/>
                  </a:lnTo>
                  <a:lnTo>
                    <a:pt x="991552" y="167017"/>
                  </a:lnTo>
                  <a:lnTo>
                    <a:pt x="1022921" y="139331"/>
                  </a:lnTo>
                  <a:lnTo>
                    <a:pt x="1023874" y="134569"/>
                  </a:lnTo>
                  <a:lnTo>
                    <a:pt x="1023874" y="32448"/>
                  </a:lnTo>
                  <a:close/>
                </a:path>
              </a:pathLst>
            </a:custGeom>
            <a:solidFill>
              <a:srgbClr val="6D82B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5158" y="9123212"/>
            <a:ext cx="816610" cy="8356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300" spc="-25" b="1">
                <a:solidFill>
                  <a:srgbClr val="FFFFFF"/>
                </a:solidFill>
                <a:latin typeface="Trebuchet MS"/>
                <a:cs typeface="Trebuchet MS"/>
              </a:rPr>
              <a:t>07</a:t>
            </a:r>
            <a:endParaRPr sz="5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Vandana Sahu</dc:creator>
  <cp:keywords>DAFeHqdqRJ8,BAFbMIyQj9U</cp:keywords>
  <dc:title>Green Modern Waste Management System Presentation</dc:title>
  <dcterms:created xsi:type="dcterms:W3CDTF">2023-03-24T14:47:06Z</dcterms:created>
  <dcterms:modified xsi:type="dcterms:W3CDTF">2023-03-24T14:47:06Z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2023-03-24T00:00:00Z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2023-03-24T00:00:00Z</vt:filetime>
  </property>
</Properties>
</file>